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3" roundtripDataSignature="AMtx7mi6Ij3llDK9AWZTEO/9e2JuLFGIN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slide" Target="slides/slide18.xml"/><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12" Type="http://schemas.openxmlformats.org/officeDocument/2006/relationships/slide" Target="slides/slide8.xml"/><Relationship Id="rId23" Type="http://customschemas.google.com/relationships/presentationmetadata" Target="meta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 name="Google Shape;8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bc58a87160_0_10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g2bc58a87160_0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bc58a87160_0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g2bc58a87160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bc58a87160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g2bc58a87160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bc58a87160_0_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g2bc58a87160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a6e875cdd7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a6e875cdd7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g2a6e875cdd7_0_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 name="Google Shape;20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a6e875cdd7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a6e875cdd7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g2a6e875cdd7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a6e875cdd7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a6e875cdd7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g2a6e875cdd7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a6e875cdd7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a6e875cdd7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g2a6e875cdd7_0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 name="Google Shape;9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bc58a8716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 name="Google Shape;103;g2bc58a8716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 name="Google Shape;11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 name="Google Shape;12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 name="Google Shape;12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 name="Google Shape;13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bc58a87160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g2bc58a87160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bc58a87160_0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 name="Google Shape;153;g2bc58a87160_0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15"/>
          <p:cNvSpPr txBox="1"/>
          <p:nvPr>
            <p:ph type="ctrTitle"/>
          </p:nvPr>
        </p:nvSpPr>
        <p:spPr>
          <a:xfrm>
            <a:off x="1756946" y="1104900"/>
            <a:ext cx="8376514" cy="3120504"/>
          </a:xfrm>
          <a:prstGeom prst="rect">
            <a:avLst/>
          </a:prstGeom>
          <a:noFill/>
          <a:ln>
            <a:noFill/>
          </a:ln>
        </p:spPr>
        <p:txBody>
          <a:bodyPr anchorCtr="0" anchor="b" bIns="45700" lIns="91425" spcFirstLastPara="1" rIns="91425" wrap="square" tIns="45700">
            <a:normAutofit/>
          </a:bodyPr>
          <a:lstStyle>
            <a:lvl1pPr lvl="0" algn="ctr">
              <a:lnSpc>
                <a:spcPct val="110000"/>
              </a:lnSpc>
              <a:spcBef>
                <a:spcPts val="0"/>
              </a:spcBef>
              <a:spcAft>
                <a:spcPts val="0"/>
              </a:spcAft>
              <a:buClr>
                <a:srgbClr val="262626"/>
              </a:buClr>
              <a:buSzPts val="28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5"/>
          <p:cNvSpPr txBox="1"/>
          <p:nvPr>
            <p:ph idx="1" type="subTitle"/>
          </p:nvPr>
        </p:nvSpPr>
        <p:spPr>
          <a:xfrm>
            <a:off x="2908039" y="4442385"/>
            <a:ext cx="6074328" cy="984023"/>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1000"/>
              </a:spcBef>
              <a:spcAft>
                <a:spcPts val="0"/>
              </a:spcAft>
              <a:buClr>
                <a:srgbClr val="262626"/>
              </a:buClr>
              <a:buSzPts val="1600"/>
              <a:buNone/>
              <a:defRPr i="0" sz="2000"/>
            </a:lvl1pPr>
            <a:lvl2pPr lvl="1" algn="ctr">
              <a:lnSpc>
                <a:spcPct val="100000"/>
              </a:lnSpc>
              <a:spcBef>
                <a:spcPts val="500"/>
              </a:spcBef>
              <a:spcAft>
                <a:spcPts val="0"/>
              </a:spcAft>
              <a:buClr>
                <a:srgbClr val="262626"/>
              </a:buClr>
              <a:buSzPts val="2000"/>
              <a:buFont typeface="Arial"/>
              <a:buNone/>
              <a:defRPr sz="2000"/>
            </a:lvl2pPr>
            <a:lvl3pPr lvl="2" algn="ctr">
              <a:lnSpc>
                <a:spcPct val="100000"/>
              </a:lnSpc>
              <a:spcBef>
                <a:spcPts val="500"/>
              </a:spcBef>
              <a:spcAft>
                <a:spcPts val="0"/>
              </a:spcAft>
              <a:buClr>
                <a:srgbClr val="262626"/>
              </a:buClr>
              <a:buSzPts val="1440"/>
              <a:buNone/>
              <a:defRPr sz="1800"/>
            </a:lvl3pPr>
            <a:lvl4pPr lvl="3" algn="ctr">
              <a:lnSpc>
                <a:spcPct val="100000"/>
              </a:lnSpc>
              <a:spcBef>
                <a:spcPts val="500"/>
              </a:spcBef>
              <a:spcAft>
                <a:spcPts val="0"/>
              </a:spcAft>
              <a:buClr>
                <a:srgbClr val="262626"/>
              </a:buClr>
              <a:buSzPts val="1600"/>
              <a:buFont typeface="Arial"/>
              <a:buNone/>
              <a:defRPr sz="1600"/>
            </a:lvl4pPr>
            <a:lvl5pPr lvl="4" algn="ctr">
              <a:lnSpc>
                <a:spcPct val="100000"/>
              </a:lnSpc>
              <a:spcBef>
                <a:spcPts val="500"/>
              </a:spcBef>
              <a:spcAft>
                <a:spcPts val="0"/>
              </a:spcAft>
              <a:buClr>
                <a:srgbClr val="262626"/>
              </a:buClr>
              <a:buSzPts val="128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15"/>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5"/>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5"/>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73" name="Shape 73"/>
        <p:cNvGrpSpPr/>
        <p:nvPr/>
      </p:nvGrpSpPr>
      <p:grpSpPr>
        <a:xfrm>
          <a:off x="0" y="0"/>
          <a:ext cx="0" cy="0"/>
          <a:chOff x="0" y="0"/>
          <a:chExt cx="0" cy="0"/>
        </a:xfrm>
      </p:grpSpPr>
      <p:sp>
        <p:nvSpPr>
          <p:cNvPr id="74" name="Google Shape;74;p24"/>
          <p:cNvSpPr txBox="1"/>
          <p:nvPr>
            <p:ph idx="1" type="body"/>
          </p:nvPr>
        </p:nvSpPr>
        <p:spPr>
          <a:xfrm rot="5400000">
            <a:off x="3697833" y="-821329"/>
            <a:ext cx="4516696" cy="9810604"/>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Clr>
                <a:srgbClr val="262626"/>
              </a:buClr>
              <a:buSzPts val="1440"/>
              <a:buChar char="•"/>
              <a:defRPr/>
            </a:lvl1pPr>
            <a:lvl2pPr indent="-228600" lvl="1" marL="914400" algn="l">
              <a:lnSpc>
                <a:spcPct val="100000"/>
              </a:lnSpc>
              <a:spcBef>
                <a:spcPts val="500"/>
              </a:spcBef>
              <a:spcAft>
                <a:spcPts val="0"/>
              </a:spcAft>
              <a:buClr>
                <a:srgbClr val="262626"/>
              </a:buClr>
              <a:buSzPts val="1800"/>
              <a:buNone/>
              <a:defRPr/>
            </a:lvl2pPr>
            <a:lvl3pPr indent="-320039" lvl="2" marL="1371600" algn="l">
              <a:lnSpc>
                <a:spcPct val="100000"/>
              </a:lnSpc>
              <a:spcBef>
                <a:spcPts val="500"/>
              </a:spcBef>
              <a:spcAft>
                <a:spcPts val="0"/>
              </a:spcAft>
              <a:buClr>
                <a:srgbClr val="262626"/>
              </a:buClr>
              <a:buSzPts val="1440"/>
              <a:buChar char="•"/>
              <a:defRPr/>
            </a:lvl3pPr>
            <a:lvl4pPr indent="-228600" lvl="3" marL="1828800" algn="l">
              <a:lnSpc>
                <a:spcPct val="100000"/>
              </a:lnSpc>
              <a:spcBef>
                <a:spcPts val="500"/>
              </a:spcBef>
              <a:spcAft>
                <a:spcPts val="0"/>
              </a:spcAft>
              <a:buClr>
                <a:srgbClr val="262626"/>
              </a:buClr>
              <a:buSzPts val="1800"/>
              <a:buNone/>
              <a:defRPr/>
            </a:lvl4pPr>
            <a:lvl5pPr indent="-320039" lvl="4" marL="2286000" algn="l">
              <a:lnSpc>
                <a:spcPct val="100000"/>
              </a:lnSpc>
              <a:spcBef>
                <a:spcPts val="500"/>
              </a:spcBef>
              <a:spcAft>
                <a:spcPts val="0"/>
              </a:spcAft>
              <a:buClr>
                <a:srgbClr val="262626"/>
              </a:buClr>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4"/>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4"/>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4"/>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78" name="Google Shape;78;p24"/>
          <p:cNvSpPr txBox="1"/>
          <p:nvPr>
            <p:ph type="title"/>
          </p:nvPr>
        </p:nvSpPr>
        <p:spPr>
          <a:xfrm>
            <a:off x="1050879" y="609601"/>
            <a:ext cx="9810604" cy="1216024"/>
          </a:xfrm>
          <a:prstGeom prst="rect">
            <a:avLst/>
          </a:prstGeom>
          <a:noFill/>
          <a:ln>
            <a:noFill/>
          </a:ln>
        </p:spPr>
        <p:txBody>
          <a:bodyPr anchorCtr="0" anchor="ctr" bIns="45700" lIns="91425" spcFirstLastPara="1" rIns="91425" wrap="square" tIns="45700">
            <a:normAutofit/>
          </a:bodyPr>
          <a:lstStyle>
            <a:lvl1pPr lvl="0" algn="l">
              <a:lnSpc>
                <a:spcPct val="11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25"/>
          <p:cNvSpPr txBox="1"/>
          <p:nvPr>
            <p:ph type="title"/>
          </p:nvPr>
        </p:nvSpPr>
        <p:spPr>
          <a:xfrm rot="5400000">
            <a:off x="6905522" y="2283404"/>
            <a:ext cx="5800298" cy="2161540"/>
          </a:xfrm>
          <a:prstGeom prst="rect">
            <a:avLst/>
          </a:prstGeom>
          <a:noFill/>
          <a:ln>
            <a:noFill/>
          </a:ln>
        </p:spPr>
        <p:txBody>
          <a:bodyPr anchorCtr="0" anchor="ctr" bIns="45700" lIns="91425" spcFirstLastPara="1" rIns="91425" wrap="square" tIns="45700">
            <a:normAutofit/>
          </a:bodyPr>
          <a:lstStyle>
            <a:lvl1pPr lvl="0" algn="l">
              <a:lnSpc>
                <a:spcPct val="11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5"/>
          <p:cNvSpPr txBox="1"/>
          <p:nvPr>
            <p:ph idx="1" type="body"/>
          </p:nvPr>
        </p:nvSpPr>
        <p:spPr>
          <a:xfrm rot="5400000">
            <a:off x="1881400" y="-579177"/>
            <a:ext cx="5800299" cy="788670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Clr>
                <a:srgbClr val="262626"/>
              </a:buClr>
              <a:buSzPts val="1440"/>
              <a:buChar char="•"/>
              <a:defRPr/>
            </a:lvl1pPr>
            <a:lvl2pPr indent="-228600" lvl="1" marL="914400" algn="l">
              <a:lnSpc>
                <a:spcPct val="100000"/>
              </a:lnSpc>
              <a:spcBef>
                <a:spcPts val="500"/>
              </a:spcBef>
              <a:spcAft>
                <a:spcPts val="0"/>
              </a:spcAft>
              <a:buClr>
                <a:srgbClr val="262626"/>
              </a:buClr>
              <a:buSzPts val="1800"/>
              <a:buNone/>
              <a:defRPr/>
            </a:lvl2pPr>
            <a:lvl3pPr indent="-320039" lvl="2" marL="1371600" algn="l">
              <a:lnSpc>
                <a:spcPct val="100000"/>
              </a:lnSpc>
              <a:spcBef>
                <a:spcPts val="500"/>
              </a:spcBef>
              <a:spcAft>
                <a:spcPts val="0"/>
              </a:spcAft>
              <a:buClr>
                <a:srgbClr val="262626"/>
              </a:buClr>
              <a:buSzPts val="1440"/>
              <a:buChar char="•"/>
              <a:defRPr/>
            </a:lvl3pPr>
            <a:lvl4pPr indent="-228600" lvl="3" marL="1828800" algn="l">
              <a:lnSpc>
                <a:spcPct val="100000"/>
              </a:lnSpc>
              <a:spcBef>
                <a:spcPts val="500"/>
              </a:spcBef>
              <a:spcAft>
                <a:spcPts val="0"/>
              </a:spcAft>
              <a:buClr>
                <a:srgbClr val="262626"/>
              </a:buClr>
              <a:buSzPts val="1800"/>
              <a:buNone/>
              <a:defRPr/>
            </a:lvl4pPr>
            <a:lvl5pPr indent="-320039" lvl="4" marL="2286000" algn="l">
              <a:lnSpc>
                <a:spcPct val="100000"/>
              </a:lnSpc>
              <a:spcBef>
                <a:spcPts val="500"/>
              </a:spcBef>
              <a:spcAft>
                <a:spcPts val="0"/>
              </a:spcAft>
              <a:buClr>
                <a:srgbClr val="262626"/>
              </a:buClr>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25"/>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5"/>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5"/>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 name="Shape 22"/>
        <p:cNvGrpSpPr/>
        <p:nvPr/>
      </p:nvGrpSpPr>
      <p:grpSpPr>
        <a:xfrm>
          <a:off x="0" y="0"/>
          <a:ext cx="0" cy="0"/>
          <a:chOff x="0" y="0"/>
          <a:chExt cx="0" cy="0"/>
        </a:xfrm>
      </p:grpSpPr>
      <p:sp>
        <p:nvSpPr>
          <p:cNvPr id="23" name="Google Shape;23;p16"/>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6"/>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6"/>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17"/>
          <p:cNvSpPr txBox="1"/>
          <p:nvPr>
            <p:ph type="title"/>
          </p:nvPr>
        </p:nvSpPr>
        <p:spPr>
          <a:xfrm>
            <a:off x="1050879" y="609601"/>
            <a:ext cx="9810604" cy="1216024"/>
          </a:xfrm>
          <a:prstGeom prst="rect">
            <a:avLst/>
          </a:prstGeom>
          <a:noFill/>
          <a:ln>
            <a:noFill/>
          </a:ln>
        </p:spPr>
        <p:txBody>
          <a:bodyPr anchorCtr="0" anchor="ctr" bIns="45700" lIns="91425" spcFirstLastPara="1" rIns="91425" wrap="square" tIns="45700">
            <a:normAutofit/>
          </a:bodyPr>
          <a:lstStyle>
            <a:lvl1pPr lvl="0" algn="l">
              <a:lnSpc>
                <a:spcPct val="11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7"/>
          <p:cNvSpPr txBox="1"/>
          <p:nvPr>
            <p:ph idx="1" type="body"/>
          </p:nvPr>
        </p:nvSpPr>
        <p:spPr>
          <a:xfrm>
            <a:off x="1050879" y="1825624"/>
            <a:ext cx="9810604" cy="442875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Clr>
                <a:srgbClr val="262626"/>
              </a:buClr>
              <a:buSzPts val="1440"/>
              <a:buChar char="•"/>
              <a:defRPr/>
            </a:lvl1pPr>
            <a:lvl2pPr indent="-228600" lvl="1" marL="914400" algn="l">
              <a:lnSpc>
                <a:spcPct val="100000"/>
              </a:lnSpc>
              <a:spcBef>
                <a:spcPts val="500"/>
              </a:spcBef>
              <a:spcAft>
                <a:spcPts val="0"/>
              </a:spcAft>
              <a:buClr>
                <a:srgbClr val="262626"/>
              </a:buClr>
              <a:buSzPts val="1800"/>
              <a:buNone/>
              <a:defRPr/>
            </a:lvl2pPr>
            <a:lvl3pPr indent="-320039" lvl="2" marL="1371600" algn="l">
              <a:lnSpc>
                <a:spcPct val="100000"/>
              </a:lnSpc>
              <a:spcBef>
                <a:spcPts val="500"/>
              </a:spcBef>
              <a:spcAft>
                <a:spcPts val="0"/>
              </a:spcAft>
              <a:buClr>
                <a:srgbClr val="262626"/>
              </a:buClr>
              <a:buSzPts val="1440"/>
              <a:buChar char="•"/>
              <a:defRPr/>
            </a:lvl3pPr>
            <a:lvl4pPr indent="-228600" lvl="3" marL="1828800" algn="l">
              <a:lnSpc>
                <a:spcPct val="100000"/>
              </a:lnSpc>
              <a:spcBef>
                <a:spcPts val="500"/>
              </a:spcBef>
              <a:spcAft>
                <a:spcPts val="0"/>
              </a:spcAft>
              <a:buClr>
                <a:srgbClr val="262626"/>
              </a:buClr>
              <a:buSzPts val="1800"/>
              <a:buNone/>
              <a:defRPr/>
            </a:lvl4pPr>
            <a:lvl5pPr indent="-320039" lvl="4" marL="2286000" algn="l">
              <a:lnSpc>
                <a:spcPct val="100000"/>
              </a:lnSpc>
              <a:spcBef>
                <a:spcPts val="500"/>
              </a:spcBef>
              <a:spcAft>
                <a:spcPts val="0"/>
              </a:spcAft>
              <a:buClr>
                <a:srgbClr val="262626"/>
              </a:buClr>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17"/>
          <p:cNvSpPr txBox="1"/>
          <p:nvPr>
            <p:ph idx="10" type="dt"/>
          </p:nvPr>
        </p:nvSpPr>
        <p:spPr>
          <a:xfrm rot="5400000">
            <a:off x="10506456" y="5074920"/>
            <a:ext cx="264766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7"/>
          <p:cNvSpPr txBox="1"/>
          <p:nvPr>
            <p:ph idx="11" type="ftr"/>
          </p:nvPr>
        </p:nvSpPr>
        <p:spPr>
          <a:xfrm rot="5400000">
            <a:off x="10451592" y="1408176"/>
            <a:ext cx="277049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7"/>
          <p:cNvSpPr txBox="1"/>
          <p:nvPr>
            <p:ph idx="12" type="sldNum"/>
          </p:nvPr>
        </p:nvSpPr>
        <p:spPr>
          <a:xfrm>
            <a:off x="11558016" y="3136392"/>
            <a:ext cx="545911" cy="580029"/>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18"/>
          <p:cNvSpPr txBox="1"/>
          <p:nvPr>
            <p:ph type="title"/>
          </p:nvPr>
        </p:nvSpPr>
        <p:spPr>
          <a:xfrm>
            <a:off x="1052513" y="1709738"/>
            <a:ext cx="9087774" cy="3438524"/>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rgbClr val="262626"/>
              </a:buClr>
              <a:buSzPts val="4000"/>
              <a:buFont typeface="Arial"/>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8"/>
          <p:cNvSpPr txBox="1"/>
          <p:nvPr>
            <p:ph idx="1" type="body"/>
          </p:nvPr>
        </p:nvSpPr>
        <p:spPr>
          <a:xfrm>
            <a:off x="1052513" y="5148262"/>
            <a:ext cx="8844522" cy="113823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888888"/>
              </a:buClr>
              <a:buSzPts val="1600"/>
              <a:buNone/>
              <a:defRPr sz="2000">
                <a:solidFill>
                  <a:srgbClr val="888888"/>
                </a:solidFill>
              </a:defRPr>
            </a:lvl1pPr>
            <a:lvl2pPr indent="-228600" lvl="1" marL="914400" algn="l">
              <a:lnSpc>
                <a:spcPct val="100000"/>
              </a:lnSpc>
              <a:spcBef>
                <a:spcPts val="500"/>
              </a:spcBef>
              <a:spcAft>
                <a:spcPts val="0"/>
              </a:spcAft>
              <a:buClr>
                <a:srgbClr val="888888"/>
              </a:buClr>
              <a:buSzPts val="2000"/>
              <a:buFont typeface="Arial"/>
              <a:buNone/>
              <a:defRPr sz="2000">
                <a:solidFill>
                  <a:srgbClr val="888888"/>
                </a:solidFill>
              </a:defRPr>
            </a:lvl2pPr>
            <a:lvl3pPr indent="-228600" lvl="2" marL="1371600" algn="l">
              <a:lnSpc>
                <a:spcPct val="100000"/>
              </a:lnSpc>
              <a:spcBef>
                <a:spcPts val="500"/>
              </a:spcBef>
              <a:spcAft>
                <a:spcPts val="0"/>
              </a:spcAft>
              <a:buClr>
                <a:srgbClr val="888888"/>
              </a:buClr>
              <a:buSzPts val="1440"/>
              <a:buNone/>
              <a:defRPr sz="1800">
                <a:solidFill>
                  <a:srgbClr val="888888"/>
                </a:solidFill>
              </a:defRPr>
            </a:lvl3pPr>
            <a:lvl4pPr indent="-228600" lvl="3" marL="1828800" algn="l">
              <a:lnSpc>
                <a:spcPct val="100000"/>
              </a:lnSpc>
              <a:spcBef>
                <a:spcPts val="500"/>
              </a:spcBef>
              <a:spcAft>
                <a:spcPts val="0"/>
              </a:spcAft>
              <a:buClr>
                <a:srgbClr val="888888"/>
              </a:buClr>
              <a:buSzPts val="1600"/>
              <a:buFont typeface="Arial"/>
              <a:buNone/>
              <a:defRPr sz="1600">
                <a:solidFill>
                  <a:srgbClr val="888888"/>
                </a:solidFill>
              </a:defRPr>
            </a:lvl4pPr>
            <a:lvl5pPr indent="-228600" lvl="4" marL="2286000" algn="l">
              <a:lnSpc>
                <a:spcPct val="100000"/>
              </a:lnSpc>
              <a:spcBef>
                <a:spcPts val="500"/>
              </a:spcBef>
              <a:spcAft>
                <a:spcPts val="0"/>
              </a:spcAft>
              <a:buClr>
                <a:srgbClr val="888888"/>
              </a:buClr>
              <a:buSzPts val="128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5" name="Google Shape;35;p18"/>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8"/>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8"/>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19"/>
          <p:cNvSpPr txBox="1"/>
          <p:nvPr>
            <p:ph type="title"/>
          </p:nvPr>
        </p:nvSpPr>
        <p:spPr>
          <a:xfrm>
            <a:off x="1050879" y="609601"/>
            <a:ext cx="9810604" cy="1216024"/>
          </a:xfrm>
          <a:prstGeom prst="rect">
            <a:avLst/>
          </a:prstGeom>
          <a:noFill/>
          <a:ln>
            <a:noFill/>
          </a:ln>
        </p:spPr>
        <p:txBody>
          <a:bodyPr anchorCtr="0" anchor="ctr" bIns="45700" lIns="91425" spcFirstLastPara="1" rIns="91425" wrap="square" tIns="45700">
            <a:normAutofit/>
          </a:bodyPr>
          <a:lstStyle>
            <a:lvl1pPr lvl="0" algn="l">
              <a:lnSpc>
                <a:spcPct val="11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9"/>
          <p:cNvSpPr txBox="1"/>
          <p:nvPr>
            <p:ph idx="1" type="body"/>
          </p:nvPr>
        </p:nvSpPr>
        <p:spPr>
          <a:xfrm>
            <a:off x="1050878" y="1825624"/>
            <a:ext cx="4473622" cy="4460875"/>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Clr>
                <a:srgbClr val="262626"/>
              </a:buClr>
              <a:buSzPts val="1440"/>
              <a:buChar char="•"/>
              <a:defRPr/>
            </a:lvl1pPr>
            <a:lvl2pPr indent="-228600" lvl="1" marL="914400" algn="l">
              <a:lnSpc>
                <a:spcPct val="100000"/>
              </a:lnSpc>
              <a:spcBef>
                <a:spcPts val="500"/>
              </a:spcBef>
              <a:spcAft>
                <a:spcPts val="0"/>
              </a:spcAft>
              <a:buClr>
                <a:srgbClr val="262626"/>
              </a:buClr>
              <a:buSzPts val="1800"/>
              <a:buFont typeface="Arial"/>
              <a:buNone/>
              <a:defRPr/>
            </a:lvl2pPr>
            <a:lvl3pPr indent="-309880" lvl="2" marL="1371600" algn="l">
              <a:lnSpc>
                <a:spcPct val="100000"/>
              </a:lnSpc>
              <a:spcBef>
                <a:spcPts val="500"/>
              </a:spcBef>
              <a:spcAft>
                <a:spcPts val="0"/>
              </a:spcAft>
              <a:buClr>
                <a:srgbClr val="262626"/>
              </a:buClr>
              <a:buSzPts val="1280"/>
              <a:buChar char="•"/>
              <a:defRPr/>
            </a:lvl3pPr>
            <a:lvl4pPr indent="-228600" lvl="3" marL="1828800" algn="l">
              <a:lnSpc>
                <a:spcPct val="100000"/>
              </a:lnSpc>
              <a:spcBef>
                <a:spcPts val="500"/>
              </a:spcBef>
              <a:spcAft>
                <a:spcPts val="0"/>
              </a:spcAft>
              <a:buClr>
                <a:srgbClr val="262626"/>
              </a:buClr>
              <a:buSzPts val="1400"/>
              <a:buFont typeface="Arial"/>
              <a:buNone/>
              <a:defRPr/>
            </a:lvl4pPr>
            <a:lvl5pPr indent="-299720" lvl="4" marL="2286000" algn="l">
              <a:lnSpc>
                <a:spcPct val="100000"/>
              </a:lnSpc>
              <a:spcBef>
                <a:spcPts val="500"/>
              </a:spcBef>
              <a:spcAft>
                <a:spcPts val="0"/>
              </a:spcAft>
              <a:buClr>
                <a:srgbClr val="262626"/>
              </a:buClr>
              <a:buSzPts val="112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19"/>
          <p:cNvSpPr txBox="1"/>
          <p:nvPr>
            <p:ph idx="2" type="body"/>
          </p:nvPr>
        </p:nvSpPr>
        <p:spPr>
          <a:xfrm>
            <a:off x="5844540" y="1825624"/>
            <a:ext cx="5016943" cy="4460875"/>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Clr>
                <a:srgbClr val="262626"/>
              </a:buClr>
              <a:buSzPts val="1440"/>
              <a:buChar char="•"/>
              <a:defRPr/>
            </a:lvl1pPr>
            <a:lvl2pPr indent="-228600" lvl="1" marL="914400" algn="l">
              <a:lnSpc>
                <a:spcPct val="100000"/>
              </a:lnSpc>
              <a:spcBef>
                <a:spcPts val="500"/>
              </a:spcBef>
              <a:spcAft>
                <a:spcPts val="0"/>
              </a:spcAft>
              <a:buClr>
                <a:srgbClr val="262626"/>
              </a:buClr>
              <a:buSzPts val="1800"/>
              <a:buNone/>
              <a:defRPr/>
            </a:lvl2pPr>
            <a:lvl3pPr indent="-320039" lvl="2" marL="1371600" algn="l">
              <a:lnSpc>
                <a:spcPct val="100000"/>
              </a:lnSpc>
              <a:spcBef>
                <a:spcPts val="500"/>
              </a:spcBef>
              <a:spcAft>
                <a:spcPts val="0"/>
              </a:spcAft>
              <a:buClr>
                <a:srgbClr val="262626"/>
              </a:buClr>
              <a:buSzPts val="1440"/>
              <a:buChar char="•"/>
              <a:defRPr/>
            </a:lvl3pPr>
            <a:lvl4pPr indent="-228600" lvl="3" marL="1828800" algn="l">
              <a:lnSpc>
                <a:spcPct val="100000"/>
              </a:lnSpc>
              <a:spcBef>
                <a:spcPts val="500"/>
              </a:spcBef>
              <a:spcAft>
                <a:spcPts val="0"/>
              </a:spcAft>
              <a:buClr>
                <a:srgbClr val="262626"/>
              </a:buClr>
              <a:buSzPts val="1800"/>
              <a:buNone/>
              <a:defRPr/>
            </a:lvl4pPr>
            <a:lvl5pPr indent="-320039" lvl="4" marL="2286000" algn="l">
              <a:lnSpc>
                <a:spcPct val="100000"/>
              </a:lnSpc>
              <a:spcBef>
                <a:spcPts val="500"/>
              </a:spcBef>
              <a:spcAft>
                <a:spcPts val="0"/>
              </a:spcAft>
              <a:buClr>
                <a:srgbClr val="262626"/>
              </a:buClr>
              <a:buSzPts val="144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9"/>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9"/>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9"/>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45" name="Shape 45"/>
        <p:cNvGrpSpPr/>
        <p:nvPr/>
      </p:nvGrpSpPr>
      <p:grpSpPr>
        <a:xfrm>
          <a:off x="0" y="0"/>
          <a:ext cx="0" cy="0"/>
          <a:chOff x="0" y="0"/>
          <a:chExt cx="0" cy="0"/>
        </a:xfrm>
      </p:grpSpPr>
      <p:sp>
        <p:nvSpPr>
          <p:cNvPr id="46" name="Google Shape;46;p20"/>
          <p:cNvSpPr txBox="1"/>
          <p:nvPr>
            <p:ph idx="1" type="body"/>
          </p:nvPr>
        </p:nvSpPr>
        <p:spPr>
          <a:xfrm>
            <a:off x="1071563" y="1835219"/>
            <a:ext cx="445293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rgbClr val="262626"/>
              </a:buClr>
              <a:buSzPts val="1600"/>
              <a:buNone/>
              <a:defRPr b="1" i="0" sz="2000" cap="none"/>
            </a:lvl1pPr>
            <a:lvl2pPr indent="-228600" lvl="1" marL="914400" algn="l">
              <a:lnSpc>
                <a:spcPct val="100000"/>
              </a:lnSpc>
              <a:spcBef>
                <a:spcPts val="500"/>
              </a:spcBef>
              <a:spcAft>
                <a:spcPts val="0"/>
              </a:spcAft>
              <a:buClr>
                <a:srgbClr val="262626"/>
              </a:buClr>
              <a:buSzPts val="2000"/>
              <a:buFont typeface="Arial"/>
              <a:buNone/>
              <a:defRPr b="1" sz="2000"/>
            </a:lvl2pPr>
            <a:lvl3pPr indent="-228600" lvl="2" marL="1371600" algn="l">
              <a:lnSpc>
                <a:spcPct val="100000"/>
              </a:lnSpc>
              <a:spcBef>
                <a:spcPts val="500"/>
              </a:spcBef>
              <a:spcAft>
                <a:spcPts val="0"/>
              </a:spcAft>
              <a:buClr>
                <a:srgbClr val="262626"/>
              </a:buClr>
              <a:buSzPts val="1440"/>
              <a:buNone/>
              <a:defRPr b="1" sz="1800"/>
            </a:lvl3pPr>
            <a:lvl4pPr indent="-228600" lvl="3" marL="1828800" algn="l">
              <a:lnSpc>
                <a:spcPct val="100000"/>
              </a:lnSpc>
              <a:spcBef>
                <a:spcPts val="500"/>
              </a:spcBef>
              <a:spcAft>
                <a:spcPts val="0"/>
              </a:spcAft>
              <a:buClr>
                <a:srgbClr val="262626"/>
              </a:buClr>
              <a:buSzPts val="1600"/>
              <a:buFont typeface="Arial"/>
              <a:buNone/>
              <a:defRPr b="1" sz="1600"/>
            </a:lvl4pPr>
            <a:lvl5pPr indent="-228600" lvl="4" marL="2286000" algn="l">
              <a:lnSpc>
                <a:spcPct val="100000"/>
              </a:lnSpc>
              <a:spcBef>
                <a:spcPts val="500"/>
              </a:spcBef>
              <a:spcAft>
                <a:spcPts val="0"/>
              </a:spcAft>
              <a:buClr>
                <a:srgbClr val="262626"/>
              </a:buClr>
              <a:buSzPts val="128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20"/>
          <p:cNvSpPr txBox="1"/>
          <p:nvPr>
            <p:ph idx="2" type="body"/>
          </p:nvPr>
        </p:nvSpPr>
        <p:spPr>
          <a:xfrm>
            <a:off x="1071562" y="2717801"/>
            <a:ext cx="4452938" cy="3559452"/>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Clr>
                <a:srgbClr val="262626"/>
              </a:buClr>
              <a:buSzPts val="1440"/>
              <a:buChar char="•"/>
              <a:defRPr/>
            </a:lvl1pPr>
            <a:lvl2pPr indent="-228600" lvl="1" marL="914400" algn="l">
              <a:lnSpc>
                <a:spcPct val="100000"/>
              </a:lnSpc>
              <a:spcBef>
                <a:spcPts val="500"/>
              </a:spcBef>
              <a:spcAft>
                <a:spcPts val="0"/>
              </a:spcAft>
              <a:buClr>
                <a:srgbClr val="262626"/>
              </a:buClr>
              <a:buSzPts val="1800"/>
              <a:buFont typeface="Arial"/>
              <a:buNone/>
              <a:defRPr/>
            </a:lvl2pPr>
            <a:lvl3pPr indent="-309880" lvl="2" marL="1371600" algn="l">
              <a:lnSpc>
                <a:spcPct val="100000"/>
              </a:lnSpc>
              <a:spcBef>
                <a:spcPts val="500"/>
              </a:spcBef>
              <a:spcAft>
                <a:spcPts val="0"/>
              </a:spcAft>
              <a:buClr>
                <a:srgbClr val="262626"/>
              </a:buClr>
              <a:buSzPts val="1280"/>
              <a:buChar char="•"/>
              <a:defRPr/>
            </a:lvl3pPr>
            <a:lvl4pPr indent="-228600" lvl="3" marL="1828800" algn="l">
              <a:lnSpc>
                <a:spcPct val="100000"/>
              </a:lnSpc>
              <a:spcBef>
                <a:spcPts val="500"/>
              </a:spcBef>
              <a:spcAft>
                <a:spcPts val="0"/>
              </a:spcAft>
              <a:buClr>
                <a:srgbClr val="262626"/>
              </a:buClr>
              <a:buSzPts val="1400"/>
              <a:buFont typeface="Arial"/>
              <a:buNone/>
              <a:defRPr/>
            </a:lvl4pPr>
            <a:lvl5pPr indent="-299720" lvl="4" marL="2286000" algn="l">
              <a:lnSpc>
                <a:spcPct val="100000"/>
              </a:lnSpc>
              <a:spcBef>
                <a:spcPts val="500"/>
              </a:spcBef>
              <a:spcAft>
                <a:spcPts val="0"/>
              </a:spcAft>
              <a:buClr>
                <a:srgbClr val="262626"/>
              </a:buClr>
              <a:buSzPts val="112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0"/>
          <p:cNvSpPr txBox="1"/>
          <p:nvPr>
            <p:ph idx="3" type="body"/>
          </p:nvPr>
        </p:nvSpPr>
        <p:spPr>
          <a:xfrm>
            <a:off x="5844540" y="1835219"/>
            <a:ext cx="5016943" cy="82391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rgbClr val="262626"/>
              </a:buClr>
              <a:buSzPts val="1600"/>
              <a:buNone/>
              <a:defRPr b="1" i="0" sz="2000" cap="none"/>
            </a:lvl1pPr>
            <a:lvl2pPr indent="-228600" lvl="1" marL="914400" algn="l">
              <a:lnSpc>
                <a:spcPct val="100000"/>
              </a:lnSpc>
              <a:spcBef>
                <a:spcPts val="500"/>
              </a:spcBef>
              <a:spcAft>
                <a:spcPts val="0"/>
              </a:spcAft>
              <a:buClr>
                <a:srgbClr val="262626"/>
              </a:buClr>
              <a:buSzPts val="2000"/>
              <a:buFont typeface="Arial"/>
              <a:buNone/>
              <a:defRPr b="1" sz="2000"/>
            </a:lvl2pPr>
            <a:lvl3pPr indent="-228600" lvl="2" marL="1371600" algn="l">
              <a:lnSpc>
                <a:spcPct val="100000"/>
              </a:lnSpc>
              <a:spcBef>
                <a:spcPts val="500"/>
              </a:spcBef>
              <a:spcAft>
                <a:spcPts val="0"/>
              </a:spcAft>
              <a:buClr>
                <a:srgbClr val="262626"/>
              </a:buClr>
              <a:buSzPts val="1440"/>
              <a:buNone/>
              <a:defRPr b="1" sz="1800"/>
            </a:lvl3pPr>
            <a:lvl4pPr indent="-228600" lvl="3" marL="1828800" algn="l">
              <a:lnSpc>
                <a:spcPct val="100000"/>
              </a:lnSpc>
              <a:spcBef>
                <a:spcPts val="500"/>
              </a:spcBef>
              <a:spcAft>
                <a:spcPts val="0"/>
              </a:spcAft>
              <a:buClr>
                <a:srgbClr val="262626"/>
              </a:buClr>
              <a:buSzPts val="1600"/>
              <a:buFont typeface="Arial"/>
              <a:buNone/>
              <a:defRPr b="1" sz="1600"/>
            </a:lvl4pPr>
            <a:lvl5pPr indent="-228600" lvl="4" marL="2286000" algn="l">
              <a:lnSpc>
                <a:spcPct val="100000"/>
              </a:lnSpc>
              <a:spcBef>
                <a:spcPts val="500"/>
              </a:spcBef>
              <a:spcAft>
                <a:spcPts val="0"/>
              </a:spcAft>
              <a:buClr>
                <a:srgbClr val="262626"/>
              </a:buClr>
              <a:buSzPts val="128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20"/>
          <p:cNvSpPr txBox="1"/>
          <p:nvPr>
            <p:ph idx="4" type="body"/>
          </p:nvPr>
        </p:nvSpPr>
        <p:spPr>
          <a:xfrm>
            <a:off x="5844540" y="2717800"/>
            <a:ext cx="5016943" cy="3559453"/>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Clr>
                <a:srgbClr val="262626"/>
              </a:buClr>
              <a:buSzPts val="1440"/>
              <a:buChar char="•"/>
              <a:defRPr/>
            </a:lvl1pPr>
            <a:lvl2pPr indent="-228600" lvl="1" marL="914400" algn="l">
              <a:lnSpc>
                <a:spcPct val="100000"/>
              </a:lnSpc>
              <a:spcBef>
                <a:spcPts val="500"/>
              </a:spcBef>
              <a:spcAft>
                <a:spcPts val="0"/>
              </a:spcAft>
              <a:buClr>
                <a:srgbClr val="262626"/>
              </a:buClr>
              <a:buSzPts val="1800"/>
              <a:buFont typeface="Arial"/>
              <a:buNone/>
              <a:defRPr/>
            </a:lvl2pPr>
            <a:lvl3pPr indent="-309880" lvl="2" marL="1371600" algn="l">
              <a:lnSpc>
                <a:spcPct val="100000"/>
              </a:lnSpc>
              <a:spcBef>
                <a:spcPts val="500"/>
              </a:spcBef>
              <a:spcAft>
                <a:spcPts val="0"/>
              </a:spcAft>
              <a:buClr>
                <a:srgbClr val="262626"/>
              </a:buClr>
              <a:buSzPts val="1280"/>
              <a:buChar char="•"/>
              <a:defRPr/>
            </a:lvl3pPr>
            <a:lvl4pPr indent="-228600" lvl="3" marL="1828800" algn="l">
              <a:lnSpc>
                <a:spcPct val="100000"/>
              </a:lnSpc>
              <a:spcBef>
                <a:spcPts val="500"/>
              </a:spcBef>
              <a:spcAft>
                <a:spcPts val="0"/>
              </a:spcAft>
              <a:buClr>
                <a:srgbClr val="262626"/>
              </a:buClr>
              <a:buSzPts val="1400"/>
              <a:buFont typeface="Arial"/>
              <a:buNone/>
              <a:defRPr/>
            </a:lvl4pPr>
            <a:lvl5pPr indent="-299720" lvl="4" marL="2286000" algn="l">
              <a:lnSpc>
                <a:spcPct val="100000"/>
              </a:lnSpc>
              <a:spcBef>
                <a:spcPts val="500"/>
              </a:spcBef>
              <a:spcAft>
                <a:spcPts val="0"/>
              </a:spcAft>
              <a:buClr>
                <a:srgbClr val="262626"/>
              </a:buClr>
              <a:buSzPts val="112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0"/>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0"/>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0"/>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53" name="Google Shape;53;p20"/>
          <p:cNvSpPr txBox="1"/>
          <p:nvPr>
            <p:ph type="title"/>
          </p:nvPr>
        </p:nvSpPr>
        <p:spPr>
          <a:xfrm>
            <a:off x="1050879" y="609601"/>
            <a:ext cx="9810604" cy="1216024"/>
          </a:xfrm>
          <a:prstGeom prst="rect">
            <a:avLst/>
          </a:prstGeom>
          <a:noFill/>
          <a:ln>
            <a:noFill/>
          </a:ln>
        </p:spPr>
        <p:txBody>
          <a:bodyPr anchorCtr="0" anchor="ctr" bIns="45700" lIns="91425" spcFirstLastPara="1" rIns="91425" wrap="square" tIns="45700">
            <a:normAutofit/>
          </a:bodyPr>
          <a:lstStyle>
            <a:lvl1pPr lvl="0" algn="l">
              <a:lnSpc>
                <a:spcPct val="11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4" name="Shape 54"/>
        <p:cNvGrpSpPr/>
        <p:nvPr/>
      </p:nvGrpSpPr>
      <p:grpSpPr>
        <a:xfrm>
          <a:off x="0" y="0"/>
          <a:ext cx="0" cy="0"/>
          <a:chOff x="0" y="0"/>
          <a:chExt cx="0" cy="0"/>
        </a:xfrm>
      </p:grpSpPr>
      <p:sp>
        <p:nvSpPr>
          <p:cNvPr id="55" name="Google Shape;55;p21"/>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1"/>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1"/>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58" name="Google Shape;58;p21"/>
          <p:cNvSpPr txBox="1"/>
          <p:nvPr>
            <p:ph type="title"/>
          </p:nvPr>
        </p:nvSpPr>
        <p:spPr>
          <a:xfrm>
            <a:off x="1050879" y="609601"/>
            <a:ext cx="9810604" cy="1216024"/>
          </a:xfrm>
          <a:prstGeom prst="rect">
            <a:avLst/>
          </a:prstGeom>
          <a:noFill/>
          <a:ln>
            <a:noFill/>
          </a:ln>
        </p:spPr>
        <p:txBody>
          <a:bodyPr anchorCtr="0" anchor="ctr" bIns="45700" lIns="91425" spcFirstLastPara="1" rIns="91425" wrap="square" tIns="45700">
            <a:normAutofit/>
          </a:bodyPr>
          <a:lstStyle>
            <a:lvl1pPr lvl="0" algn="l">
              <a:lnSpc>
                <a:spcPct val="110000"/>
              </a:lnSpc>
              <a:spcBef>
                <a:spcPts val="0"/>
              </a:spcBef>
              <a:spcAft>
                <a:spcPts val="0"/>
              </a:spcAft>
              <a:buClr>
                <a:srgbClr val="262626"/>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22"/>
          <p:cNvSpPr txBox="1"/>
          <p:nvPr>
            <p:ph type="title"/>
          </p:nvPr>
        </p:nvSpPr>
        <p:spPr>
          <a:xfrm>
            <a:off x="1063633" y="457200"/>
            <a:ext cx="4170355" cy="1917509"/>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rgbClr val="262626"/>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2"/>
          <p:cNvSpPr txBox="1"/>
          <p:nvPr>
            <p:ph idx="1" type="body"/>
          </p:nvPr>
        </p:nvSpPr>
        <p:spPr>
          <a:xfrm>
            <a:off x="5481637" y="457200"/>
            <a:ext cx="5562601" cy="5943600"/>
          </a:xfrm>
          <a:prstGeom prst="rect">
            <a:avLst/>
          </a:prstGeom>
          <a:noFill/>
          <a:ln>
            <a:noFill/>
          </a:ln>
        </p:spPr>
        <p:txBody>
          <a:bodyPr anchorCtr="0" anchor="t" bIns="45700" lIns="91425" spcFirstLastPara="1" rIns="91425" wrap="square" tIns="45700">
            <a:normAutofit/>
          </a:bodyPr>
          <a:lstStyle>
            <a:lvl1pPr indent="-370840" lvl="0" marL="457200" algn="l">
              <a:lnSpc>
                <a:spcPct val="100000"/>
              </a:lnSpc>
              <a:spcBef>
                <a:spcPts val="1000"/>
              </a:spcBef>
              <a:spcAft>
                <a:spcPts val="0"/>
              </a:spcAft>
              <a:buClr>
                <a:srgbClr val="262626"/>
              </a:buClr>
              <a:buSzPts val="2240"/>
              <a:buChar char="•"/>
              <a:defRPr sz="2800"/>
            </a:lvl1pPr>
            <a:lvl2pPr indent="-228600" lvl="1" marL="914400" algn="l">
              <a:lnSpc>
                <a:spcPct val="100000"/>
              </a:lnSpc>
              <a:spcBef>
                <a:spcPts val="500"/>
              </a:spcBef>
              <a:spcAft>
                <a:spcPts val="0"/>
              </a:spcAft>
              <a:buClr>
                <a:srgbClr val="262626"/>
              </a:buClr>
              <a:buSzPts val="2400"/>
              <a:buFont typeface="Arial"/>
              <a:buNone/>
              <a:defRPr sz="2400"/>
            </a:lvl2pPr>
            <a:lvl3pPr indent="-330200" lvl="2" marL="1371600" algn="l">
              <a:lnSpc>
                <a:spcPct val="100000"/>
              </a:lnSpc>
              <a:spcBef>
                <a:spcPts val="500"/>
              </a:spcBef>
              <a:spcAft>
                <a:spcPts val="0"/>
              </a:spcAft>
              <a:buClr>
                <a:srgbClr val="262626"/>
              </a:buClr>
              <a:buSzPts val="1600"/>
              <a:buChar char="•"/>
              <a:defRPr sz="2000"/>
            </a:lvl3pPr>
            <a:lvl4pPr indent="-228600" lvl="3" marL="1828800" algn="l">
              <a:lnSpc>
                <a:spcPct val="100000"/>
              </a:lnSpc>
              <a:spcBef>
                <a:spcPts val="500"/>
              </a:spcBef>
              <a:spcAft>
                <a:spcPts val="0"/>
              </a:spcAft>
              <a:buClr>
                <a:srgbClr val="262626"/>
              </a:buClr>
              <a:buSzPts val="1800"/>
              <a:buFont typeface="Arial"/>
              <a:buNone/>
              <a:defRPr sz="1800"/>
            </a:lvl4pPr>
            <a:lvl5pPr indent="-320039" lvl="4" marL="2286000" algn="l">
              <a:lnSpc>
                <a:spcPct val="100000"/>
              </a:lnSpc>
              <a:spcBef>
                <a:spcPts val="500"/>
              </a:spcBef>
              <a:spcAft>
                <a:spcPts val="0"/>
              </a:spcAft>
              <a:buClr>
                <a:srgbClr val="262626"/>
              </a:buClr>
              <a:buSzPts val="1440"/>
              <a:buChar char="•"/>
              <a:defRPr sz="18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2" name="Google Shape;62;p22"/>
          <p:cNvSpPr txBox="1"/>
          <p:nvPr>
            <p:ph idx="2" type="body"/>
          </p:nvPr>
        </p:nvSpPr>
        <p:spPr>
          <a:xfrm>
            <a:off x="1063633" y="2374708"/>
            <a:ext cx="4170355" cy="402609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262626"/>
              </a:buClr>
              <a:buSzPts val="1280"/>
              <a:buNone/>
              <a:defRPr sz="1600"/>
            </a:lvl1pPr>
            <a:lvl2pPr indent="-228600" lvl="1" marL="914400" algn="l">
              <a:lnSpc>
                <a:spcPct val="100000"/>
              </a:lnSpc>
              <a:spcBef>
                <a:spcPts val="500"/>
              </a:spcBef>
              <a:spcAft>
                <a:spcPts val="0"/>
              </a:spcAft>
              <a:buClr>
                <a:srgbClr val="262626"/>
              </a:buClr>
              <a:buSzPts val="1400"/>
              <a:buFont typeface="Arial"/>
              <a:buNone/>
              <a:defRPr sz="1400"/>
            </a:lvl2pPr>
            <a:lvl3pPr indent="-228600" lvl="2" marL="1371600" algn="l">
              <a:lnSpc>
                <a:spcPct val="100000"/>
              </a:lnSpc>
              <a:spcBef>
                <a:spcPts val="500"/>
              </a:spcBef>
              <a:spcAft>
                <a:spcPts val="0"/>
              </a:spcAft>
              <a:buClr>
                <a:srgbClr val="262626"/>
              </a:buClr>
              <a:buSzPts val="960"/>
              <a:buNone/>
              <a:defRPr sz="1200"/>
            </a:lvl3pPr>
            <a:lvl4pPr indent="-228600" lvl="3" marL="1828800" algn="l">
              <a:lnSpc>
                <a:spcPct val="100000"/>
              </a:lnSpc>
              <a:spcBef>
                <a:spcPts val="500"/>
              </a:spcBef>
              <a:spcAft>
                <a:spcPts val="0"/>
              </a:spcAft>
              <a:buClr>
                <a:srgbClr val="262626"/>
              </a:buClr>
              <a:buSzPts val="1000"/>
              <a:buFont typeface="Arial"/>
              <a:buNone/>
              <a:defRPr sz="1000"/>
            </a:lvl4pPr>
            <a:lvl5pPr indent="-228600" lvl="4" marL="2286000" algn="l">
              <a:lnSpc>
                <a:spcPct val="100000"/>
              </a:lnSpc>
              <a:spcBef>
                <a:spcPts val="500"/>
              </a:spcBef>
              <a:spcAft>
                <a:spcPts val="0"/>
              </a:spcAft>
              <a:buClr>
                <a:srgbClr val="262626"/>
              </a:buClr>
              <a:buSzPts val="8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22"/>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2"/>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2"/>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23"/>
          <p:cNvSpPr txBox="1"/>
          <p:nvPr>
            <p:ph type="title"/>
          </p:nvPr>
        </p:nvSpPr>
        <p:spPr>
          <a:xfrm>
            <a:off x="1062038" y="457199"/>
            <a:ext cx="3913241" cy="1928813"/>
          </a:xfrm>
          <a:prstGeom prst="rect">
            <a:avLst/>
          </a:prstGeom>
          <a:noFill/>
          <a:ln>
            <a:noFill/>
          </a:ln>
        </p:spPr>
        <p:txBody>
          <a:bodyPr anchorCtr="0" anchor="b" bIns="45700" lIns="91425" spcFirstLastPara="1" rIns="91425" wrap="square" tIns="45700">
            <a:normAutofit/>
          </a:bodyPr>
          <a:lstStyle>
            <a:lvl1pPr lvl="0" algn="l">
              <a:lnSpc>
                <a:spcPct val="110000"/>
              </a:lnSpc>
              <a:spcBef>
                <a:spcPts val="0"/>
              </a:spcBef>
              <a:spcAft>
                <a:spcPts val="0"/>
              </a:spcAft>
              <a:buClr>
                <a:srgbClr val="262626"/>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3"/>
          <p:cNvSpPr/>
          <p:nvPr>
            <p:ph idx="2" type="pic"/>
          </p:nvPr>
        </p:nvSpPr>
        <p:spPr>
          <a:xfrm>
            <a:off x="5257752" y="457200"/>
            <a:ext cx="6110288" cy="5943600"/>
          </a:xfrm>
          <a:prstGeom prst="rect">
            <a:avLst/>
          </a:prstGeom>
          <a:noFill/>
          <a:ln>
            <a:noFill/>
          </a:ln>
        </p:spPr>
      </p:sp>
      <p:sp>
        <p:nvSpPr>
          <p:cNvPr id="69" name="Google Shape;69;p23"/>
          <p:cNvSpPr txBox="1"/>
          <p:nvPr>
            <p:ph idx="1" type="body"/>
          </p:nvPr>
        </p:nvSpPr>
        <p:spPr>
          <a:xfrm>
            <a:off x="1062038" y="2386013"/>
            <a:ext cx="3913241" cy="40147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rgbClr val="262626"/>
              </a:buClr>
              <a:buSzPts val="1280"/>
              <a:buNone/>
              <a:defRPr sz="1600"/>
            </a:lvl1pPr>
            <a:lvl2pPr indent="-228600" lvl="1" marL="914400" algn="l">
              <a:lnSpc>
                <a:spcPct val="100000"/>
              </a:lnSpc>
              <a:spcBef>
                <a:spcPts val="500"/>
              </a:spcBef>
              <a:spcAft>
                <a:spcPts val="0"/>
              </a:spcAft>
              <a:buClr>
                <a:srgbClr val="262626"/>
              </a:buClr>
              <a:buSzPts val="1400"/>
              <a:buFont typeface="Arial"/>
              <a:buNone/>
              <a:defRPr sz="1400"/>
            </a:lvl2pPr>
            <a:lvl3pPr indent="-228600" lvl="2" marL="1371600" algn="l">
              <a:lnSpc>
                <a:spcPct val="100000"/>
              </a:lnSpc>
              <a:spcBef>
                <a:spcPts val="500"/>
              </a:spcBef>
              <a:spcAft>
                <a:spcPts val="0"/>
              </a:spcAft>
              <a:buClr>
                <a:srgbClr val="262626"/>
              </a:buClr>
              <a:buSzPts val="960"/>
              <a:buNone/>
              <a:defRPr sz="1200"/>
            </a:lvl3pPr>
            <a:lvl4pPr indent="-228600" lvl="3" marL="1828800" algn="l">
              <a:lnSpc>
                <a:spcPct val="100000"/>
              </a:lnSpc>
              <a:spcBef>
                <a:spcPts val="500"/>
              </a:spcBef>
              <a:spcAft>
                <a:spcPts val="0"/>
              </a:spcAft>
              <a:buClr>
                <a:srgbClr val="262626"/>
              </a:buClr>
              <a:buSzPts val="1000"/>
              <a:buFont typeface="Arial"/>
              <a:buNone/>
              <a:defRPr sz="1000"/>
            </a:lvl4pPr>
            <a:lvl5pPr indent="-228600" lvl="4" marL="2286000" algn="l">
              <a:lnSpc>
                <a:spcPct val="100000"/>
              </a:lnSpc>
              <a:spcBef>
                <a:spcPts val="500"/>
              </a:spcBef>
              <a:spcAft>
                <a:spcPts val="0"/>
              </a:spcAft>
              <a:buClr>
                <a:srgbClr val="262626"/>
              </a:buClr>
              <a:buSzPts val="8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23"/>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3"/>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3"/>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A person in a dark room&#10;&#10;Description automatically generated" id="10" name="Google Shape;10;p14"/>
          <p:cNvPicPr preferRelativeResize="0"/>
          <p:nvPr/>
        </p:nvPicPr>
        <p:blipFill rotWithShape="1">
          <a:blip r:embed="rId1">
            <a:alphaModFix/>
          </a:blip>
          <a:srcRect b="0" l="0" r="0" t="0"/>
          <a:stretch/>
        </p:blipFill>
        <p:spPr>
          <a:xfrm>
            <a:off x="10905744" y="0"/>
            <a:ext cx="1286256" cy="6858000"/>
          </a:xfrm>
          <a:prstGeom prst="rect">
            <a:avLst/>
          </a:prstGeom>
          <a:noFill/>
          <a:ln>
            <a:noFill/>
          </a:ln>
        </p:spPr>
      </p:pic>
      <p:sp>
        <p:nvSpPr>
          <p:cNvPr id="11" name="Google Shape;11;p14"/>
          <p:cNvSpPr txBox="1"/>
          <p:nvPr>
            <p:ph type="title"/>
          </p:nvPr>
        </p:nvSpPr>
        <p:spPr>
          <a:xfrm>
            <a:off x="1050879" y="609601"/>
            <a:ext cx="9810604" cy="1216024"/>
          </a:xfrm>
          <a:prstGeom prst="rect">
            <a:avLst/>
          </a:prstGeom>
          <a:noFill/>
          <a:ln>
            <a:noFill/>
          </a:ln>
        </p:spPr>
        <p:txBody>
          <a:bodyPr anchorCtr="0" anchor="ctr" bIns="45700" lIns="91425" spcFirstLastPara="1" rIns="91425" wrap="square" tIns="45700">
            <a:normAutofit/>
          </a:bodyPr>
          <a:lstStyle>
            <a:lvl1pPr lvl="0" marR="0" rtl="0" algn="l">
              <a:lnSpc>
                <a:spcPct val="110000"/>
              </a:lnSpc>
              <a:spcBef>
                <a:spcPts val="0"/>
              </a:spcBef>
              <a:spcAft>
                <a:spcPts val="0"/>
              </a:spcAft>
              <a:buClr>
                <a:srgbClr val="262626"/>
              </a:buClr>
              <a:buSzPts val="2800"/>
              <a:buFont typeface="Arial"/>
              <a:buNone/>
              <a:defRPr b="0" i="0" sz="2800" u="none" cap="none" strike="noStrike">
                <a:solidFill>
                  <a:srgbClr val="262626"/>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14"/>
          <p:cNvSpPr txBox="1"/>
          <p:nvPr>
            <p:ph idx="1" type="body"/>
          </p:nvPr>
        </p:nvSpPr>
        <p:spPr>
          <a:xfrm>
            <a:off x="1050879" y="1825624"/>
            <a:ext cx="9810604" cy="4428753"/>
          </a:xfrm>
          <a:prstGeom prst="rect">
            <a:avLst/>
          </a:prstGeom>
          <a:noFill/>
          <a:ln>
            <a:noFill/>
          </a:ln>
        </p:spPr>
        <p:txBody>
          <a:bodyPr anchorCtr="0" anchor="t" bIns="45700" lIns="91425" spcFirstLastPara="1" rIns="91425" wrap="square" tIns="45700">
            <a:normAutofit/>
          </a:bodyPr>
          <a:lstStyle>
            <a:lvl1pPr indent="-330200" lvl="0" marL="457200" marR="0" rtl="0" algn="l">
              <a:lnSpc>
                <a:spcPct val="100000"/>
              </a:lnSpc>
              <a:spcBef>
                <a:spcPts val="1000"/>
              </a:spcBef>
              <a:spcAft>
                <a:spcPts val="0"/>
              </a:spcAft>
              <a:buClr>
                <a:srgbClr val="262626"/>
              </a:buClr>
              <a:buSzPts val="1600"/>
              <a:buFont typeface="Arial"/>
              <a:buChar char="•"/>
              <a:defRPr b="0" i="0" sz="2000" u="none" cap="none" strike="noStrike">
                <a:solidFill>
                  <a:srgbClr val="262626"/>
                </a:solidFill>
                <a:latin typeface="Arial"/>
                <a:ea typeface="Arial"/>
                <a:cs typeface="Arial"/>
                <a:sym typeface="Arial"/>
              </a:defRPr>
            </a:lvl1pPr>
            <a:lvl2pPr indent="-228600" lvl="1" marL="914400" marR="0" rtl="0" algn="l">
              <a:lnSpc>
                <a:spcPct val="100000"/>
              </a:lnSpc>
              <a:spcBef>
                <a:spcPts val="500"/>
              </a:spcBef>
              <a:spcAft>
                <a:spcPts val="0"/>
              </a:spcAft>
              <a:buClr>
                <a:srgbClr val="262626"/>
              </a:buClr>
              <a:buSzPts val="1800"/>
              <a:buFont typeface="Arial"/>
              <a:buNone/>
              <a:defRPr b="0" i="0" sz="1800" u="none" cap="none" strike="noStrike">
                <a:solidFill>
                  <a:srgbClr val="262626"/>
                </a:solidFill>
                <a:latin typeface="Arial"/>
                <a:ea typeface="Arial"/>
                <a:cs typeface="Arial"/>
                <a:sym typeface="Arial"/>
              </a:defRPr>
            </a:lvl2pPr>
            <a:lvl3pPr indent="-309880" lvl="2" marL="1371600" marR="0" rtl="0" algn="l">
              <a:lnSpc>
                <a:spcPct val="100000"/>
              </a:lnSpc>
              <a:spcBef>
                <a:spcPts val="500"/>
              </a:spcBef>
              <a:spcAft>
                <a:spcPts val="0"/>
              </a:spcAft>
              <a:buClr>
                <a:srgbClr val="262626"/>
              </a:buClr>
              <a:buSzPts val="1280"/>
              <a:buFont typeface="Arial"/>
              <a:buChar char="•"/>
              <a:defRPr b="0" i="0" sz="1600" u="none" cap="none" strike="noStrike">
                <a:solidFill>
                  <a:srgbClr val="262626"/>
                </a:solidFill>
                <a:latin typeface="Arial"/>
                <a:ea typeface="Arial"/>
                <a:cs typeface="Arial"/>
                <a:sym typeface="Arial"/>
              </a:defRPr>
            </a:lvl3pPr>
            <a:lvl4pPr indent="-228600" lvl="3" marL="1828800" marR="0" rtl="0" algn="l">
              <a:lnSpc>
                <a:spcPct val="100000"/>
              </a:lnSpc>
              <a:spcBef>
                <a:spcPts val="500"/>
              </a:spcBef>
              <a:spcAft>
                <a:spcPts val="0"/>
              </a:spcAft>
              <a:buClr>
                <a:srgbClr val="262626"/>
              </a:buClr>
              <a:buSzPts val="1400"/>
              <a:buFont typeface="Arial"/>
              <a:buNone/>
              <a:defRPr b="0" i="0" sz="1400" u="none" cap="none" strike="noStrike">
                <a:solidFill>
                  <a:srgbClr val="262626"/>
                </a:solidFill>
                <a:latin typeface="Arial"/>
                <a:ea typeface="Arial"/>
                <a:cs typeface="Arial"/>
                <a:sym typeface="Arial"/>
              </a:defRPr>
            </a:lvl4pPr>
            <a:lvl5pPr indent="-299720" lvl="4" marL="2286000" marR="0" rtl="0" algn="l">
              <a:lnSpc>
                <a:spcPct val="100000"/>
              </a:lnSpc>
              <a:spcBef>
                <a:spcPts val="500"/>
              </a:spcBef>
              <a:spcAft>
                <a:spcPts val="0"/>
              </a:spcAft>
              <a:buClr>
                <a:srgbClr val="262626"/>
              </a:buClr>
              <a:buSzPts val="1120"/>
              <a:buFont typeface="Arial"/>
              <a:buChar char="•"/>
              <a:defRPr b="0" i="0" sz="1400" u="none" cap="none" strike="noStrike">
                <a:solidFill>
                  <a:srgbClr val="262626"/>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3" name="Google Shape;13;p14"/>
          <p:cNvSpPr txBox="1"/>
          <p:nvPr>
            <p:ph idx="10" type="dt"/>
          </p:nvPr>
        </p:nvSpPr>
        <p:spPr>
          <a:xfrm rot="5400000">
            <a:off x="10509243" y="5071825"/>
            <a:ext cx="2647667"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262626"/>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14"/>
          <p:cNvSpPr txBox="1"/>
          <p:nvPr>
            <p:ph idx="11" type="ftr"/>
          </p:nvPr>
        </p:nvSpPr>
        <p:spPr>
          <a:xfrm rot="5400000">
            <a:off x="10447827" y="1407402"/>
            <a:ext cx="2770499"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900" u="none" cap="none" strike="noStrike">
                <a:solidFill>
                  <a:srgbClr val="262626"/>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5" name="Google Shape;15;p14"/>
          <p:cNvSpPr txBox="1"/>
          <p:nvPr>
            <p:ph idx="12" type="sldNum"/>
          </p:nvPr>
        </p:nvSpPr>
        <p:spPr>
          <a:xfrm>
            <a:off x="11560121" y="3138985"/>
            <a:ext cx="545911" cy="580029"/>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600"/>
              <a:buFont typeface="Arial"/>
              <a:buNone/>
              <a:defRPr b="0" i="0" sz="1600" u="none" cap="none" strike="noStrike">
                <a:solidFill>
                  <a:srgbClr val="262626"/>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sp>
        <p:nvSpPr>
          <p:cNvPr id="89" name="Google Shape;89;p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0" name="Google Shape;90;p1"/>
          <p:cNvSpPr/>
          <p:nvPr/>
        </p:nvSpPr>
        <p:spPr>
          <a:xfrm>
            <a:off x="0" y="4933668"/>
            <a:ext cx="12192000" cy="1924333"/>
          </a:xfrm>
          <a:custGeom>
            <a:rect b="b" l="l" r="r" t="t"/>
            <a:pathLst>
              <a:path extrusionOk="0" h="1924333" w="12192000">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450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1" name="Google Shape;91;p1"/>
          <p:cNvSpPr txBox="1"/>
          <p:nvPr>
            <p:ph type="ctrTitle"/>
          </p:nvPr>
        </p:nvSpPr>
        <p:spPr>
          <a:xfrm>
            <a:off x="1360550" y="5148675"/>
            <a:ext cx="10534800" cy="1669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2060"/>
              </a:buClr>
              <a:buSzPts val="2000"/>
              <a:buFont typeface="Arial"/>
              <a:buNone/>
            </a:pPr>
            <a:r>
              <a:rPr b="1" lang="en-US" sz="3500">
                <a:solidFill>
                  <a:srgbClr val="002060"/>
                </a:solidFill>
              </a:rPr>
              <a:t>SPRING 2024 PARENT MEETING </a:t>
            </a:r>
            <a:br>
              <a:rPr b="1" lang="en-US" sz="3500">
                <a:solidFill>
                  <a:srgbClr val="002060"/>
                </a:solidFill>
              </a:rPr>
            </a:br>
            <a:r>
              <a:rPr b="1" lang="en-US" sz="3500">
                <a:solidFill>
                  <a:srgbClr val="002060"/>
                </a:solidFill>
              </a:rPr>
              <a:t>2/26/2024</a:t>
            </a:r>
            <a:endParaRPr sz="3500">
              <a:solidFill>
                <a:srgbClr val="002060"/>
              </a:solidFill>
            </a:endParaRPr>
          </a:p>
        </p:txBody>
      </p:sp>
      <p:pic>
        <p:nvPicPr>
          <p:cNvPr descr="A group of people rowing a boat&#10;&#10;Description automatically generated" id="92" name="Google Shape;92;p1"/>
          <p:cNvPicPr preferRelativeResize="0"/>
          <p:nvPr/>
        </p:nvPicPr>
        <p:blipFill rotWithShape="1">
          <a:blip r:embed="rId3">
            <a:alphaModFix/>
          </a:blip>
          <a:srcRect b="0" l="0" r="0" t="0"/>
          <a:stretch/>
        </p:blipFill>
        <p:spPr>
          <a:xfrm>
            <a:off x="889996" y="609600"/>
            <a:ext cx="10412008" cy="4060683"/>
          </a:xfrm>
          <a:prstGeom prst="rect">
            <a:avLst/>
          </a:prstGeom>
          <a:noFill/>
          <a:ln>
            <a:noFill/>
          </a:ln>
        </p:spPr>
      </p:pic>
      <p:pic>
        <p:nvPicPr>
          <p:cNvPr descr="Logo&#10;&#10;Description automatically generated" id="93" name="Google Shape;93;p1"/>
          <p:cNvPicPr preferRelativeResize="0"/>
          <p:nvPr/>
        </p:nvPicPr>
        <p:blipFill rotWithShape="1">
          <a:blip r:embed="rId4">
            <a:alphaModFix/>
          </a:blip>
          <a:srcRect b="0" l="0" r="0" t="0"/>
          <a:stretch/>
        </p:blipFill>
        <p:spPr>
          <a:xfrm>
            <a:off x="1360551" y="5433939"/>
            <a:ext cx="1625537" cy="126895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descr="Logo&#10;&#10;Description automatically generated" id="163" name="Google Shape;163;g2bc58a87160_0_106"/>
          <p:cNvPicPr preferRelativeResize="0"/>
          <p:nvPr/>
        </p:nvPicPr>
        <p:blipFill rotWithShape="1">
          <a:blip r:embed="rId3">
            <a:alphaModFix/>
          </a:blip>
          <a:srcRect b="0" l="0" r="0" t="0"/>
          <a:stretch/>
        </p:blipFill>
        <p:spPr>
          <a:xfrm>
            <a:off x="0" y="313952"/>
            <a:ext cx="1937229" cy="1512279"/>
          </a:xfrm>
          <a:prstGeom prst="rect">
            <a:avLst/>
          </a:prstGeom>
          <a:noFill/>
          <a:ln>
            <a:noFill/>
          </a:ln>
        </p:spPr>
      </p:pic>
      <p:sp>
        <p:nvSpPr>
          <p:cNvPr id="164" name="Google Shape;164;g2bc58a87160_0_106"/>
          <p:cNvSpPr/>
          <p:nvPr/>
        </p:nvSpPr>
        <p:spPr>
          <a:xfrm>
            <a:off x="3768249" y="313950"/>
            <a:ext cx="7295400" cy="831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800">
                <a:solidFill>
                  <a:srgbClr val="002060"/>
                </a:solidFill>
              </a:rPr>
              <a:t>Uniforms and Spirit Wear</a:t>
            </a:r>
            <a:endParaRPr/>
          </a:p>
        </p:txBody>
      </p:sp>
      <p:sp>
        <p:nvSpPr>
          <p:cNvPr id="165" name="Google Shape;165;g2bc58a87160_0_106"/>
          <p:cNvSpPr txBox="1"/>
          <p:nvPr/>
        </p:nvSpPr>
        <p:spPr>
          <a:xfrm>
            <a:off x="760625" y="1978625"/>
            <a:ext cx="10307700" cy="4304700"/>
          </a:xfrm>
          <a:prstGeom prst="rect">
            <a:avLst/>
          </a:prstGeom>
          <a:noFill/>
          <a:ln>
            <a:noFill/>
          </a:ln>
        </p:spPr>
        <p:txBody>
          <a:bodyPr anchorCtr="0" anchor="t" bIns="45700" lIns="91425" spcFirstLastPara="1" rIns="91425" wrap="square" tIns="45700">
            <a:spAutoFit/>
          </a:bodyPr>
          <a:lstStyle/>
          <a:p>
            <a:pPr indent="-482600" lvl="0" marL="457200" marR="0" rtl="0" algn="l">
              <a:lnSpc>
                <a:spcPct val="100000"/>
              </a:lnSpc>
              <a:spcBef>
                <a:spcPts val="0"/>
              </a:spcBef>
              <a:spcAft>
                <a:spcPts val="0"/>
              </a:spcAft>
              <a:buClr>
                <a:srgbClr val="00007D"/>
              </a:buClr>
              <a:buSzPts val="2400"/>
              <a:buChar char="•"/>
            </a:pPr>
            <a:r>
              <a:rPr b="1" lang="en-US" sz="2400">
                <a:solidFill>
                  <a:srgbClr val="00007D"/>
                </a:solidFill>
              </a:rPr>
              <a:t>Unisuits </a:t>
            </a:r>
            <a:endParaRPr b="1" sz="2400">
              <a:solidFill>
                <a:srgbClr val="00007D"/>
              </a:solidFill>
            </a:endParaRPr>
          </a:p>
          <a:p>
            <a:pPr indent="-285750" lvl="1" marL="742950" marR="0" rtl="0" algn="l">
              <a:spcBef>
                <a:spcPts val="0"/>
              </a:spcBef>
              <a:spcAft>
                <a:spcPts val="0"/>
              </a:spcAft>
              <a:buClr>
                <a:srgbClr val="002060"/>
              </a:buClr>
              <a:buSzPts val="2000"/>
              <a:buChar char="○"/>
            </a:pPr>
            <a:r>
              <a:rPr lang="en-US" sz="2000">
                <a:solidFill>
                  <a:srgbClr val="002060"/>
                </a:solidFill>
              </a:rPr>
              <a:t>Unisuits h</a:t>
            </a:r>
            <a:r>
              <a:rPr i="0" lang="en-US" sz="2000" u="none" cap="none" strike="noStrike">
                <a:solidFill>
                  <a:srgbClr val="002060"/>
                </a:solidFill>
              </a:rPr>
              <a:t>ave been ordered and will be distributed prior to the first regatta.</a:t>
            </a:r>
            <a:endParaRPr/>
          </a:p>
          <a:p>
            <a:pPr indent="-285750" lvl="1" marL="742950" marR="0" rtl="0" algn="l">
              <a:spcBef>
                <a:spcPts val="1000"/>
              </a:spcBef>
              <a:spcAft>
                <a:spcPts val="0"/>
              </a:spcAft>
              <a:buClr>
                <a:srgbClr val="002060"/>
              </a:buClr>
              <a:buSzPts val="2000"/>
              <a:buChar char="○"/>
            </a:pPr>
            <a:r>
              <a:rPr i="0" lang="en-US" sz="2000" u="none" cap="none" strike="noStrike">
                <a:solidFill>
                  <a:srgbClr val="002060"/>
                </a:solidFill>
              </a:rPr>
              <a:t>Uni Fee: $100 payable by check or PayPal tonight.</a:t>
            </a:r>
            <a:endParaRPr/>
          </a:p>
          <a:p>
            <a:pPr indent="-285750" lvl="1" marL="742950" marR="0" rtl="0" algn="l">
              <a:spcBef>
                <a:spcPts val="1000"/>
              </a:spcBef>
              <a:spcAft>
                <a:spcPts val="0"/>
              </a:spcAft>
              <a:buClr>
                <a:srgbClr val="002060"/>
              </a:buClr>
              <a:buSzPts val="2000"/>
              <a:buChar char="○"/>
            </a:pPr>
            <a:r>
              <a:rPr i="0" lang="en-US" sz="2000" u="none" cap="none" strike="noStrike">
                <a:solidFill>
                  <a:srgbClr val="002060"/>
                </a:solidFill>
              </a:rPr>
              <a:t>If you do not submit payment tonight, you will be invoiced through TeamSnap (unless your athlete has already told us their old uni still fits).</a:t>
            </a:r>
            <a:endParaRPr i="0" sz="2000" u="none" cap="none" strike="noStrike">
              <a:solidFill>
                <a:srgbClr val="002060"/>
              </a:solidFill>
            </a:endParaRPr>
          </a:p>
          <a:p>
            <a:pPr indent="0" lvl="0" marL="457200" marR="0" rtl="0" algn="l">
              <a:lnSpc>
                <a:spcPct val="100000"/>
              </a:lnSpc>
              <a:spcBef>
                <a:spcPts val="1000"/>
              </a:spcBef>
              <a:spcAft>
                <a:spcPts val="0"/>
              </a:spcAft>
              <a:buNone/>
            </a:pPr>
            <a:r>
              <a:t/>
            </a:r>
            <a:endParaRPr b="1" sz="2400">
              <a:solidFill>
                <a:srgbClr val="00007D"/>
              </a:solidFill>
            </a:endParaRPr>
          </a:p>
          <a:p>
            <a:pPr indent="-482600" lvl="0" marL="457200" marR="0" rtl="0" algn="l">
              <a:lnSpc>
                <a:spcPct val="100000"/>
              </a:lnSpc>
              <a:spcBef>
                <a:spcPts val="0"/>
              </a:spcBef>
              <a:spcAft>
                <a:spcPts val="0"/>
              </a:spcAft>
              <a:buClr>
                <a:srgbClr val="00007D"/>
              </a:buClr>
              <a:buSzPts val="2400"/>
              <a:buChar char="•"/>
            </a:pPr>
            <a:r>
              <a:rPr b="1" lang="en-US" sz="2400">
                <a:solidFill>
                  <a:srgbClr val="00007D"/>
                </a:solidFill>
              </a:rPr>
              <a:t>Spirit Wear</a:t>
            </a:r>
            <a:endParaRPr b="1" sz="2400">
              <a:solidFill>
                <a:srgbClr val="00007D"/>
              </a:solidFill>
            </a:endParaRPr>
          </a:p>
          <a:p>
            <a:pPr indent="-285750" lvl="1" marL="742950" marR="0" rtl="0" algn="l">
              <a:spcBef>
                <a:spcPts val="0"/>
              </a:spcBef>
              <a:spcAft>
                <a:spcPts val="0"/>
              </a:spcAft>
              <a:buClr>
                <a:srgbClr val="002060"/>
              </a:buClr>
              <a:buSzPts val="2000"/>
              <a:buChar char="○"/>
            </a:pPr>
            <a:r>
              <a:rPr lang="en-US" sz="2000">
                <a:solidFill>
                  <a:srgbClr val="002060"/>
                </a:solidFill>
              </a:rPr>
              <a:t>Spirit Pack: </a:t>
            </a:r>
            <a:r>
              <a:rPr i="0" lang="en-US" sz="2000" u="none" cap="none" strike="noStrike">
                <a:solidFill>
                  <a:srgbClr val="002060"/>
                </a:solidFill>
              </a:rPr>
              <a:t>All athletes will receive a spirit pack </a:t>
            </a:r>
            <a:r>
              <a:rPr i="0" lang="en-US" sz="2000" u="none" cap="none" strike="noStrike">
                <a:solidFill>
                  <a:srgbClr val="002060"/>
                </a:solidFill>
              </a:rPr>
              <a:t>which </a:t>
            </a:r>
            <a:r>
              <a:rPr i="0" lang="en-US" sz="2000" u="none" cap="none" strike="noStrike">
                <a:solidFill>
                  <a:srgbClr val="002060"/>
                </a:solidFill>
              </a:rPr>
              <a:t>includes: </a:t>
            </a:r>
            <a:r>
              <a:rPr i="1" lang="en-US" sz="2000" u="none" cap="none" strike="noStrike">
                <a:solidFill>
                  <a:srgbClr val="002060"/>
                </a:solidFill>
              </a:rPr>
              <a:t>a drawstring bag,        2 shirts (</a:t>
            </a:r>
            <a:r>
              <a:rPr i="1" lang="en-US" sz="2000">
                <a:solidFill>
                  <a:srgbClr val="002060"/>
                </a:solidFill>
              </a:rPr>
              <a:t>long and short)</a:t>
            </a:r>
            <a:r>
              <a:rPr i="1" lang="en-US" sz="2000" u="none" cap="none" strike="noStrike">
                <a:solidFill>
                  <a:srgbClr val="002060"/>
                </a:solidFill>
              </a:rPr>
              <a:t>, </a:t>
            </a:r>
            <a:r>
              <a:rPr i="1" lang="en-US" sz="2000">
                <a:solidFill>
                  <a:srgbClr val="002060"/>
                </a:solidFill>
              </a:rPr>
              <a:t>hat</a:t>
            </a:r>
            <a:r>
              <a:rPr i="1" lang="en-US" sz="2000" u="none" cap="none" strike="noStrike">
                <a:solidFill>
                  <a:srgbClr val="002060"/>
                </a:solidFill>
              </a:rPr>
              <a:t>, car magnet</a:t>
            </a:r>
            <a:r>
              <a:rPr i="1" lang="en-US" sz="2000">
                <a:solidFill>
                  <a:srgbClr val="002060"/>
                </a:solidFill>
              </a:rPr>
              <a:t>, keychains, and stickers</a:t>
            </a:r>
            <a:r>
              <a:rPr i="1" lang="en-US" sz="2000" u="none" cap="none" strike="noStrike">
                <a:solidFill>
                  <a:srgbClr val="002060"/>
                </a:solidFill>
              </a:rPr>
              <a:t> </a:t>
            </a:r>
            <a:endParaRPr i="1"/>
          </a:p>
          <a:p>
            <a:pPr indent="-285750" lvl="1" marL="742950" marR="0" rtl="0" algn="l">
              <a:spcBef>
                <a:spcPts val="1000"/>
              </a:spcBef>
              <a:spcAft>
                <a:spcPts val="0"/>
              </a:spcAft>
              <a:buClr>
                <a:srgbClr val="002060"/>
              </a:buClr>
              <a:buSzPts val="2000"/>
              <a:buChar char="○"/>
            </a:pPr>
            <a:r>
              <a:rPr lang="en-US" sz="2000">
                <a:solidFill>
                  <a:srgbClr val="002060"/>
                </a:solidFill>
              </a:rPr>
              <a:t>V</a:t>
            </a:r>
            <a:r>
              <a:rPr i="0" lang="en-US" sz="2000" u="none" cap="none" strike="noStrike">
                <a:solidFill>
                  <a:srgbClr val="002060"/>
                </a:solidFill>
              </a:rPr>
              <a:t>intage spirit wear for sale tonight</a:t>
            </a:r>
            <a:endParaRPr i="0" sz="2000" u="none" cap="none" strike="noStrike">
              <a:solidFill>
                <a:srgbClr val="002060"/>
              </a:solidFill>
            </a:endParaRPr>
          </a:p>
          <a:p>
            <a:pPr indent="-285750" lvl="1" marL="742950" marR="0" rtl="0" algn="l">
              <a:spcBef>
                <a:spcPts val="1000"/>
              </a:spcBef>
              <a:spcAft>
                <a:spcPts val="1000"/>
              </a:spcAft>
              <a:buClr>
                <a:srgbClr val="002060"/>
              </a:buClr>
              <a:buSzPts val="2000"/>
              <a:buChar char="○"/>
            </a:pPr>
            <a:r>
              <a:rPr lang="en-US" sz="2000">
                <a:solidFill>
                  <a:srgbClr val="002060"/>
                </a:solidFill>
              </a:rPr>
              <a:t>Parent shirts, hats and items will be available for ordering soon - stay tuned!</a:t>
            </a:r>
            <a:endParaRPr sz="2000">
              <a:solidFill>
                <a:srgbClr val="002060"/>
              </a:solidFill>
              <a:highlight>
                <a:srgbClr val="FFFF00"/>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descr="Logo&#10;&#10;Description automatically generated" id="170" name="Google Shape;170;g2bc58a87160_0_112"/>
          <p:cNvPicPr preferRelativeResize="0"/>
          <p:nvPr/>
        </p:nvPicPr>
        <p:blipFill rotWithShape="1">
          <a:blip r:embed="rId3">
            <a:alphaModFix/>
          </a:blip>
          <a:srcRect b="0" l="0" r="0" t="0"/>
          <a:stretch/>
        </p:blipFill>
        <p:spPr>
          <a:xfrm>
            <a:off x="0" y="313952"/>
            <a:ext cx="1937225" cy="1512279"/>
          </a:xfrm>
          <a:prstGeom prst="rect">
            <a:avLst/>
          </a:prstGeom>
          <a:noFill/>
          <a:ln>
            <a:noFill/>
          </a:ln>
        </p:spPr>
      </p:pic>
      <p:sp>
        <p:nvSpPr>
          <p:cNvPr id="171" name="Google Shape;171;g2bc58a87160_0_112"/>
          <p:cNvSpPr txBox="1"/>
          <p:nvPr/>
        </p:nvSpPr>
        <p:spPr>
          <a:xfrm>
            <a:off x="4675201" y="313950"/>
            <a:ext cx="60144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2060"/>
                </a:solidFill>
                <a:latin typeface="Arial"/>
                <a:ea typeface="Arial"/>
                <a:cs typeface="Arial"/>
                <a:sym typeface="Arial"/>
              </a:rPr>
              <a:t>Crew – What to Wear</a:t>
            </a:r>
            <a:endParaRPr b="0" i="0" sz="1400" u="none" cap="none" strike="noStrike">
              <a:solidFill>
                <a:srgbClr val="000000"/>
              </a:solidFill>
              <a:latin typeface="Arial"/>
              <a:ea typeface="Arial"/>
              <a:cs typeface="Arial"/>
              <a:sym typeface="Arial"/>
            </a:endParaRPr>
          </a:p>
        </p:txBody>
      </p:sp>
      <p:sp>
        <p:nvSpPr>
          <p:cNvPr id="172" name="Google Shape;172;g2bc58a87160_0_112"/>
          <p:cNvSpPr/>
          <p:nvPr/>
        </p:nvSpPr>
        <p:spPr>
          <a:xfrm>
            <a:off x="1937227" y="1836910"/>
            <a:ext cx="6096000" cy="861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82550" lvl="0" marL="285750" marR="0" rtl="0" algn="l">
              <a:lnSpc>
                <a:spcPct val="100000"/>
              </a:lnSpc>
              <a:spcBef>
                <a:spcPts val="0"/>
              </a:spcBef>
              <a:spcAft>
                <a:spcPts val="0"/>
              </a:spcAft>
              <a:buClr>
                <a:schemeClr val="dk1"/>
              </a:buClr>
              <a:buSzPts val="3200"/>
              <a:buFont typeface="Arial"/>
              <a:buNone/>
            </a:pPr>
            <a:r>
              <a:t/>
            </a:r>
            <a:endParaRPr b="0" i="0" sz="3200" u="none" cap="none" strike="noStrike">
              <a:solidFill>
                <a:srgbClr val="002060"/>
              </a:solidFill>
              <a:latin typeface="Arial"/>
              <a:ea typeface="Arial"/>
              <a:cs typeface="Arial"/>
              <a:sym typeface="Arial"/>
            </a:endParaRPr>
          </a:p>
        </p:txBody>
      </p:sp>
      <p:sp>
        <p:nvSpPr>
          <p:cNvPr id="173" name="Google Shape;173;g2bc58a87160_0_112"/>
          <p:cNvSpPr/>
          <p:nvPr/>
        </p:nvSpPr>
        <p:spPr>
          <a:xfrm>
            <a:off x="886692" y="2046206"/>
            <a:ext cx="9878400" cy="4401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What to Wear</a:t>
            </a:r>
            <a:r>
              <a:rPr b="0" i="0" lang="en-US" sz="1300" u="none" cap="none" strike="noStrike">
                <a:solidFill>
                  <a:srgbClr val="000000"/>
                </a:solidFill>
                <a:latin typeface="Arial"/>
                <a:ea typeface="Arial"/>
                <a:cs typeface="Arial"/>
                <a:sym typeface="Arial"/>
              </a:rPr>
              <a:t> - In general, the best clothing for rowing is soft, stretchy, breathable, and fairly form-fitting. One of the basic clothing requirements is Spandex shorts/trousers for wearing in the shell. Loose shorts can get caught in the slides under the moving seats, so </a:t>
            </a:r>
            <a:r>
              <a:rPr b="1" i="0" lang="en-US" sz="1300" u="none" cap="none" strike="noStrike">
                <a:solidFill>
                  <a:srgbClr val="000000"/>
                </a:solidFill>
                <a:latin typeface="Arial"/>
                <a:ea typeface="Arial"/>
                <a:cs typeface="Arial"/>
                <a:sym typeface="Arial"/>
              </a:rPr>
              <a:t>avoid basketball style shorts, sweatpants, or warm-ups</a:t>
            </a:r>
            <a:r>
              <a:rPr b="0" i="0" lang="en-US" sz="1300" u="none" cap="none" strike="noStrike">
                <a:solidFill>
                  <a:srgbClr val="000000"/>
                </a:solidFill>
                <a:latin typeface="Arial"/>
                <a:ea typeface="Arial"/>
                <a:cs typeface="Arial"/>
                <a:sym typeface="Arial"/>
              </a:rPr>
              <a:t>. You should avoid cotton. Cotton does not keep you warm when it gets wet; instead, it makes you colder.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On the Water - </a:t>
            </a:r>
            <a:r>
              <a:rPr b="0" i="0" lang="en-US" sz="1300" u="none" cap="none" strike="noStrike">
                <a:solidFill>
                  <a:srgbClr val="000000"/>
                </a:solidFill>
                <a:latin typeface="Arial"/>
                <a:ea typeface="Arial"/>
                <a:cs typeface="Arial"/>
                <a:sym typeface="Arial"/>
              </a:rPr>
              <a:t>Conditions on the water often are 10 degrees cooler, and the wind is frequently stronger than on the land, so the best advice is to wear layers that will do the best job of keeping you warm. You will get wet from perspiration, rain, and splash. The key is to have synthetic clothing that will keep you warm even when wet. The best clothing for rowing is soft, stretchy, breathable, and fairly form-fitting. Loose tops can get caught in the oar handles, so avoid bulky jackets or sweatshirts. </a:t>
            </a:r>
            <a:br>
              <a:rPr b="0" i="0" lang="en-US" sz="1300" u="none" cap="none" strike="noStrike">
                <a:solidFill>
                  <a:srgbClr val="000000"/>
                </a:solidFill>
                <a:latin typeface="Arial"/>
                <a:ea typeface="Arial"/>
                <a:cs typeface="Arial"/>
                <a:sym typeface="Arial"/>
              </a:rPr>
            </a:b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Hands - </a:t>
            </a:r>
            <a:r>
              <a:rPr b="0" i="0" lang="en-US" sz="1300" u="none" cap="none" strike="noStrike">
                <a:solidFill>
                  <a:srgbClr val="000000"/>
                </a:solidFill>
                <a:latin typeface="Arial"/>
                <a:ea typeface="Arial"/>
                <a:cs typeface="Arial"/>
                <a:sym typeface="Arial"/>
              </a:rPr>
              <a:t>Hands can get cold while rowing. However, you will not see rowers using traditional cold-weather gloves. The reason for this is that rowing requires a tactile feel of the handle.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Socks - </a:t>
            </a:r>
            <a:r>
              <a:rPr b="0" i="0" lang="en-US" sz="1300" u="none" cap="none" strike="noStrike">
                <a:solidFill>
                  <a:srgbClr val="000000"/>
                </a:solidFill>
                <a:latin typeface="Arial"/>
                <a:ea typeface="Arial"/>
                <a:cs typeface="Arial"/>
                <a:sym typeface="Arial"/>
              </a:rPr>
              <a:t>Socks should be synthetic or wool (SmartWool socks are good, for example) to help ensure that feet stay warm while wet. You should have second pair on land. Good socks will help prevent blistering from the hull’s shoes. Change your socks every practice in order to prevent fungus or athlete’s foot.</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Shoes - </a:t>
            </a:r>
            <a:r>
              <a:rPr b="0" i="0" lang="en-US" sz="1300" u="none" cap="none" strike="noStrike">
                <a:solidFill>
                  <a:srgbClr val="000000"/>
                </a:solidFill>
                <a:latin typeface="Arial"/>
                <a:ea typeface="Arial"/>
                <a:cs typeface="Arial"/>
                <a:sym typeface="Arial"/>
              </a:rPr>
              <a:t>All rowers and coxswains should bring a pair of running shoes to every practice. Even when we are on the water, sometimes water conditions prevent us from taking to the water. In such circumstances, it is not uncommon that the team will run together. This is a perfect use for those ratty old sneakers that are no longer good for jogging.  Also, Crocs or Slides are used for taking the boat to the dock.</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descr="Logo&#10;&#10;Description automatically generated" id="178" name="Google Shape;178;g2bc58a87160_0_119"/>
          <p:cNvPicPr preferRelativeResize="0"/>
          <p:nvPr/>
        </p:nvPicPr>
        <p:blipFill rotWithShape="1">
          <a:blip r:embed="rId3">
            <a:alphaModFix/>
          </a:blip>
          <a:srcRect b="0" l="0" r="0" t="0"/>
          <a:stretch/>
        </p:blipFill>
        <p:spPr>
          <a:xfrm>
            <a:off x="0" y="313952"/>
            <a:ext cx="1937225" cy="1512279"/>
          </a:xfrm>
          <a:prstGeom prst="rect">
            <a:avLst/>
          </a:prstGeom>
          <a:noFill/>
          <a:ln>
            <a:noFill/>
          </a:ln>
        </p:spPr>
      </p:pic>
      <p:sp>
        <p:nvSpPr>
          <p:cNvPr id="179" name="Google Shape;179;g2bc58a87160_0_119"/>
          <p:cNvSpPr txBox="1"/>
          <p:nvPr/>
        </p:nvSpPr>
        <p:spPr>
          <a:xfrm>
            <a:off x="6858000" y="239100"/>
            <a:ext cx="4017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2060"/>
                </a:solidFill>
                <a:latin typeface="Arial"/>
                <a:ea typeface="Arial"/>
                <a:cs typeface="Arial"/>
                <a:sym typeface="Arial"/>
              </a:rPr>
              <a:t>Crew – Terms</a:t>
            </a:r>
            <a:endParaRPr b="0" i="0" sz="1400" u="none" cap="none" strike="noStrike">
              <a:solidFill>
                <a:srgbClr val="000000"/>
              </a:solidFill>
              <a:latin typeface="Arial"/>
              <a:ea typeface="Arial"/>
              <a:cs typeface="Arial"/>
              <a:sym typeface="Arial"/>
            </a:endParaRPr>
          </a:p>
        </p:txBody>
      </p:sp>
      <p:sp>
        <p:nvSpPr>
          <p:cNvPr id="180" name="Google Shape;180;g2bc58a87160_0_119"/>
          <p:cNvSpPr/>
          <p:nvPr/>
        </p:nvSpPr>
        <p:spPr>
          <a:xfrm>
            <a:off x="1937227" y="1836910"/>
            <a:ext cx="6096000" cy="861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82550" lvl="0" marL="285750" marR="0" rtl="0" algn="l">
              <a:lnSpc>
                <a:spcPct val="100000"/>
              </a:lnSpc>
              <a:spcBef>
                <a:spcPts val="0"/>
              </a:spcBef>
              <a:spcAft>
                <a:spcPts val="0"/>
              </a:spcAft>
              <a:buClr>
                <a:schemeClr val="dk1"/>
              </a:buClr>
              <a:buSzPts val="3200"/>
              <a:buFont typeface="Arial"/>
              <a:buNone/>
            </a:pPr>
            <a:r>
              <a:t/>
            </a:r>
            <a:endParaRPr b="0" i="0" sz="3200" u="none" cap="none" strike="noStrike">
              <a:solidFill>
                <a:srgbClr val="002060"/>
              </a:solidFill>
              <a:latin typeface="Arial"/>
              <a:ea typeface="Arial"/>
              <a:cs typeface="Arial"/>
              <a:sym typeface="Arial"/>
            </a:endParaRPr>
          </a:p>
        </p:txBody>
      </p:sp>
      <p:sp>
        <p:nvSpPr>
          <p:cNvPr id="181" name="Google Shape;181;g2bc58a87160_0_119"/>
          <p:cNvSpPr/>
          <p:nvPr/>
        </p:nvSpPr>
        <p:spPr>
          <a:xfrm>
            <a:off x="459674" y="2066425"/>
            <a:ext cx="5341800" cy="4185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Bow - </a:t>
            </a:r>
            <a:r>
              <a:rPr b="0" i="0" lang="en-US" sz="1400" u="none" cap="none" strike="noStrike">
                <a:solidFill>
                  <a:schemeClr val="dk1"/>
                </a:solidFill>
                <a:latin typeface="Arial"/>
                <a:ea typeface="Arial"/>
                <a:cs typeface="Arial"/>
                <a:sym typeface="Arial"/>
              </a:rPr>
              <a:t>The forward end of the shell.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Stern - </a:t>
            </a:r>
            <a:r>
              <a:rPr b="0" i="0" lang="en-US" sz="1400" u="none" cap="none" strike="noStrike">
                <a:solidFill>
                  <a:schemeClr val="dk1"/>
                </a:solidFill>
                <a:latin typeface="Arial"/>
                <a:ea typeface="Arial"/>
                <a:cs typeface="Arial"/>
                <a:sym typeface="Arial"/>
              </a:rPr>
              <a:t>The rear end of the shell.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Port - </a:t>
            </a:r>
            <a:r>
              <a:rPr b="0" i="0" lang="en-US" sz="1400" u="none" cap="none" strike="noStrike">
                <a:solidFill>
                  <a:schemeClr val="dk1"/>
                </a:solidFill>
                <a:latin typeface="Arial"/>
                <a:ea typeface="Arial"/>
                <a:cs typeface="Arial"/>
                <a:sym typeface="Arial"/>
              </a:rPr>
              <a:t>The left side of the shell when facing the bow. In sweep rowing, the designation of a rower who normally rows with an oar on the port side.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Starboard - </a:t>
            </a:r>
            <a:r>
              <a:rPr b="0" i="0" lang="en-US" sz="1400" u="none" cap="none" strike="noStrike">
                <a:solidFill>
                  <a:schemeClr val="dk1"/>
                </a:solidFill>
                <a:latin typeface="Arial"/>
                <a:ea typeface="Arial"/>
                <a:cs typeface="Arial"/>
                <a:sym typeface="Arial"/>
              </a:rPr>
              <a:t>The right side of the shell when facing the bow. In sweep rowing, the designation of a rower who normally rows with an oar on the starboard side.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Coxswain (or Cox, or Cox’n) - </a:t>
            </a:r>
            <a:r>
              <a:rPr b="0" i="0" lang="en-US" sz="1400" u="none" cap="none" strike="noStrike">
                <a:solidFill>
                  <a:schemeClr val="dk1"/>
                </a:solidFill>
                <a:latin typeface="Arial"/>
                <a:ea typeface="Arial"/>
                <a:cs typeface="Arial"/>
                <a:sym typeface="Arial"/>
              </a:rPr>
              <a:t>The person who sits at the stern of the shell (although this may be in the bow of some 4s), steers, gives commands, calls the ratings, and urges the rowers on in a race. A knowledgeable coxswain will generally serve as an “onsite/in-the-shell” assistant to the coach. Usually light in weight, a good coxswain will have as much competitive spirit as the rowers and can make a considerable difference in a race.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The Stroke - </a:t>
            </a:r>
            <a:r>
              <a:rPr b="0" i="0" lang="en-US" sz="1400" u="none" cap="none" strike="noStrike">
                <a:solidFill>
                  <a:schemeClr val="dk1"/>
                </a:solidFill>
                <a:latin typeface="Arial"/>
                <a:ea typeface="Arial"/>
                <a:cs typeface="Arial"/>
                <a:sym typeface="Arial"/>
              </a:rPr>
              <a:t>The rower sitting nearest the stern (and the coxswain). The stroke is responsible for setting the stroke length and cadence for the rest of the crew, following the commands and encouragement of the coxswain. </a:t>
            </a:r>
            <a:endParaRPr b="0" i="0" sz="1400" u="none" cap="none" strike="noStrike">
              <a:solidFill>
                <a:srgbClr val="000000"/>
              </a:solidFill>
              <a:latin typeface="Arial"/>
              <a:ea typeface="Arial"/>
              <a:cs typeface="Arial"/>
              <a:sym typeface="Arial"/>
            </a:endParaRPr>
          </a:p>
        </p:txBody>
      </p:sp>
      <p:sp>
        <p:nvSpPr>
          <p:cNvPr id="182" name="Google Shape;182;g2bc58a87160_0_119"/>
          <p:cNvSpPr/>
          <p:nvPr/>
        </p:nvSpPr>
        <p:spPr>
          <a:xfrm>
            <a:off x="6028875" y="2066423"/>
            <a:ext cx="5110200" cy="4185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Check - </a:t>
            </a:r>
            <a:r>
              <a:rPr b="0" i="0" lang="en-US" sz="1400" u="none" cap="none" strike="noStrike">
                <a:solidFill>
                  <a:srgbClr val="000000"/>
                </a:solidFill>
                <a:latin typeface="Arial"/>
                <a:ea typeface="Arial"/>
                <a:cs typeface="Arial"/>
                <a:sym typeface="Arial"/>
              </a:rPr>
              <a:t>Any abrupt deceleration of the shell caused by some uncontrolled motion within the shell; an interruption in the forward motion of the shell. Also used as a command (“check it!”) to stop a shell as fast as possible by jamming the blades into the water as brakes.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Course - </a:t>
            </a:r>
            <a:r>
              <a:rPr b="0" i="0" lang="en-US" sz="1400" u="none" cap="none" strike="noStrike">
                <a:solidFill>
                  <a:srgbClr val="000000"/>
                </a:solidFill>
                <a:latin typeface="Arial"/>
                <a:ea typeface="Arial"/>
                <a:cs typeface="Arial"/>
                <a:sym typeface="Arial"/>
              </a:rPr>
              <a:t>A straight racecourse for rowers that normally has 6 lanes. In high school, the course length is 1500 meters, while in college and Olympic events; the course length is 2000 meters.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Cox Box - </a:t>
            </a:r>
            <a:r>
              <a:rPr b="0" i="0" lang="en-US" sz="1400" u="none" cap="none" strike="noStrike">
                <a:solidFill>
                  <a:srgbClr val="000000"/>
                </a:solidFill>
                <a:latin typeface="Arial"/>
                <a:ea typeface="Arial"/>
                <a:cs typeface="Arial"/>
                <a:sym typeface="Arial"/>
              </a:rPr>
              <a:t>A small electronic device, which aids the coxswain by amplifying his or her voice, and which gives a readout of important information such as stroke count.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“Way-Enough” - </a:t>
            </a:r>
            <a:r>
              <a:rPr b="0" i="0" lang="en-US" sz="1400" u="none" cap="none" strike="noStrike">
                <a:solidFill>
                  <a:srgbClr val="000000"/>
                </a:solidFill>
                <a:latin typeface="Arial"/>
                <a:ea typeface="Arial"/>
                <a:cs typeface="Arial"/>
                <a:sym typeface="Arial"/>
              </a:rPr>
              <a:t>Actually sounds like “way-nuff”. This is the coxswain’s call to have all rowers stop rowing and let the boat come to a stop.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“Row Easy” or “Paddle” - </a:t>
            </a:r>
            <a:r>
              <a:rPr b="0" i="0" lang="en-US" sz="1400" u="none" cap="none" strike="noStrike">
                <a:solidFill>
                  <a:srgbClr val="000000"/>
                </a:solidFill>
                <a:latin typeface="Arial"/>
                <a:ea typeface="Arial"/>
                <a:cs typeface="Arial"/>
                <a:sym typeface="Arial"/>
              </a:rPr>
              <a:t>A command to use very light strokes to move the boat through the water at a slow speed. Usually used when approaching a dock.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descr="Logo&#10;&#10;Description automatically generated" id="187" name="Google Shape;187;g2bc58a87160_0_127"/>
          <p:cNvPicPr preferRelativeResize="0"/>
          <p:nvPr/>
        </p:nvPicPr>
        <p:blipFill rotWithShape="1">
          <a:blip r:embed="rId3">
            <a:alphaModFix/>
          </a:blip>
          <a:srcRect b="0" l="0" r="0" t="0"/>
          <a:stretch/>
        </p:blipFill>
        <p:spPr>
          <a:xfrm>
            <a:off x="0" y="313952"/>
            <a:ext cx="1937225" cy="1512279"/>
          </a:xfrm>
          <a:prstGeom prst="rect">
            <a:avLst/>
          </a:prstGeom>
          <a:noFill/>
          <a:ln>
            <a:noFill/>
          </a:ln>
        </p:spPr>
      </p:pic>
      <p:sp>
        <p:nvSpPr>
          <p:cNvPr id="188" name="Google Shape;188;g2bc58a87160_0_127"/>
          <p:cNvSpPr txBox="1"/>
          <p:nvPr/>
        </p:nvSpPr>
        <p:spPr>
          <a:xfrm>
            <a:off x="3777324" y="313950"/>
            <a:ext cx="71442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2060"/>
                </a:solidFill>
                <a:latin typeface="Arial"/>
                <a:ea typeface="Arial"/>
                <a:cs typeface="Arial"/>
                <a:sym typeface="Arial"/>
              </a:rPr>
              <a:t>Crew – Equipment Terms</a:t>
            </a:r>
            <a:endParaRPr b="0" i="0" sz="1400" u="none" cap="none" strike="noStrike">
              <a:solidFill>
                <a:srgbClr val="000000"/>
              </a:solidFill>
              <a:latin typeface="Arial"/>
              <a:ea typeface="Arial"/>
              <a:cs typeface="Arial"/>
              <a:sym typeface="Arial"/>
            </a:endParaRPr>
          </a:p>
        </p:txBody>
      </p:sp>
      <p:sp>
        <p:nvSpPr>
          <p:cNvPr id="189" name="Google Shape;189;g2bc58a87160_0_127"/>
          <p:cNvSpPr/>
          <p:nvPr/>
        </p:nvSpPr>
        <p:spPr>
          <a:xfrm>
            <a:off x="1937227" y="1836910"/>
            <a:ext cx="6096000" cy="861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82550" lvl="0" marL="285750" marR="0" rtl="0" algn="l">
              <a:lnSpc>
                <a:spcPct val="100000"/>
              </a:lnSpc>
              <a:spcBef>
                <a:spcPts val="0"/>
              </a:spcBef>
              <a:spcAft>
                <a:spcPts val="0"/>
              </a:spcAft>
              <a:buClr>
                <a:schemeClr val="dk1"/>
              </a:buClr>
              <a:buSzPts val="3200"/>
              <a:buFont typeface="Arial"/>
              <a:buNone/>
            </a:pPr>
            <a:r>
              <a:t/>
            </a:r>
            <a:endParaRPr b="0" i="0" sz="3200" u="none" cap="none" strike="noStrike">
              <a:solidFill>
                <a:srgbClr val="002060"/>
              </a:solidFill>
              <a:latin typeface="Arial"/>
              <a:ea typeface="Arial"/>
              <a:cs typeface="Arial"/>
              <a:sym typeface="Arial"/>
            </a:endParaRPr>
          </a:p>
        </p:txBody>
      </p:sp>
      <p:sp>
        <p:nvSpPr>
          <p:cNvPr id="190" name="Google Shape;190;g2bc58a87160_0_127"/>
          <p:cNvSpPr/>
          <p:nvPr/>
        </p:nvSpPr>
        <p:spPr>
          <a:xfrm>
            <a:off x="404025" y="1953325"/>
            <a:ext cx="5076300" cy="461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1" i="0" lang="en-US" u="none" cap="none" strike="noStrike">
                <a:solidFill>
                  <a:schemeClr val="dk1"/>
                </a:solidFill>
                <a:latin typeface="Arial"/>
                <a:ea typeface="Arial"/>
                <a:cs typeface="Arial"/>
                <a:sym typeface="Arial"/>
              </a:rPr>
              <a:t>Oar - </a:t>
            </a:r>
            <a:r>
              <a:rPr b="0" i="0" lang="en-US" u="none" cap="none" strike="noStrike">
                <a:solidFill>
                  <a:schemeClr val="dk1"/>
                </a:solidFill>
                <a:latin typeface="Arial"/>
                <a:ea typeface="Arial"/>
                <a:cs typeface="Arial"/>
                <a:sym typeface="Arial"/>
              </a:rPr>
              <a:t>The piece of equipment that each rower uses to propel the boat. In sweep rowing, each oar is approximately 12 feet long, lightweight and well designed.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US" u="none" cap="none" strike="noStrike">
                <a:solidFill>
                  <a:schemeClr val="dk1"/>
                </a:solidFill>
                <a:latin typeface="Arial"/>
                <a:ea typeface="Arial"/>
                <a:cs typeface="Arial"/>
                <a:sym typeface="Arial"/>
              </a:rPr>
              <a:t>Blade - </a:t>
            </a:r>
            <a:r>
              <a:rPr b="0" i="0" lang="en-US" u="none" cap="none" strike="noStrike">
                <a:solidFill>
                  <a:schemeClr val="dk1"/>
                </a:solidFill>
                <a:latin typeface="Arial"/>
                <a:ea typeface="Arial"/>
                <a:cs typeface="Arial"/>
                <a:sym typeface="Arial"/>
              </a:rPr>
              <a:t>The wide flat section of the oar at the head of the shaft. The two types of blades are called hatchets and spoons.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US" u="none" cap="none" strike="noStrike">
                <a:solidFill>
                  <a:schemeClr val="dk1"/>
                </a:solidFill>
                <a:latin typeface="Arial"/>
                <a:ea typeface="Arial"/>
                <a:cs typeface="Arial"/>
                <a:sym typeface="Arial"/>
              </a:rPr>
              <a:t>Shell - </a:t>
            </a:r>
            <a:r>
              <a:rPr b="0" i="0" lang="en-US" u="none" cap="none" strike="noStrike">
                <a:solidFill>
                  <a:schemeClr val="dk1"/>
                </a:solidFill>
                <a:latin typeface="Arial"/>
                <a:ea typeface="Arial"/>
                <a:cs typeface="Arial"/>
                <a:sym typeface="Arial"/>
              </a:rPr>
              <a:t>The racing boat. Shells come in configurations and sizes for single rowers, pairs, fours, and eights. An eight is approximately 60 feet long, narrow (about two feet wide at its widest point), and weighs about 280 pounds.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US" u="none" cap="none" strike="noStrike">
                <a:solidFill>
                  <a:schemeClr val="dk1"/>
                </a:solidFill>
                <a:latin typeface="Arial"/>
                <a:ea typeface="Arial"/>
                <a:cs typeface="Arial"/>
                <a:sym typeface="Arial"/>
              </a:rPr>
              <a:t>Sweep - </a:t>
            </a:r>
            <a:r>
              <a:rPr b="0" i="0" lang="en-US" u="none" cap="none" strike="noStrike">
                <a:solidFill>
                  <a:schemeClr val="dk1"/>
                </a:solidFill>
                <a:latin typeface="Arial"/>
                <a:ea typeface="Arial"/>
                <a:cs typeface="Arial"/>
                <a:sym typeface="Arial"/>
              </a:rPr>
              <a:t>A shell configured so that each rower has one oar. Oars on a sweep shell are normally alternated from side to side.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US" u="none" cap="none" strike="noStrike">
                <a:solidFill>
                  <a:schemeClr val="dk1"/>
                </a:solidFill>
                <a:latin typeface="Arial"/>
                <a:ea typeface="Arial"/>
                <a:cs typeface="Arial"/>
                <a:sym typeface="Arial"/>
              </a:rPr>
              <a:t>Foot Stretcher - </a:t>
            </a:r>
            <a:r>
              <a:rPr b="0" i="0" lang="en-US" u="none" cap="none" strike="noStrike">
                <a:solidFill>
                  <a:schemeClr val="dk1"/>
                </a:solidFill>
                <a:latin typeface="Arial"/>
                <a:ea typeface="Arial"/>
                <a:cs typeface="Arial"/>
                <a:sym typeface="Arial"/>
              </a:rPr>
              <a:t>Adjustable brackets in a shell to which the rower’s feet are secured in attached sneakers or similar footwear.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US" u="none" cap="none" strike="noStrike">
                <a:solidFill>
                  <a:schemeClr val="dk1"/>
                </a:solidFill>
                <a:latin typeface="Arial"/>
                <a:ea typeface="Arial"/>
                <a:cs typeface="Arial"/>
                <a:sym typeface="Arial"/>
              </a:rPr>
              <a:t>Rigger - </a:t>
            </a:r>
            <a:r>
              <a:rPr b="0" i="0" lang="en-US" u="none" cap="none" strike="noStrike">
                <a:solidFill>
                  <a:schemeClr val="dk1"/>
                </a:solidFill>
                <a:latin typeface="Arial"/>
                <a:ea typeface="Arial"/>
                <a:cs typeface="Arial"/>
                <a:sym typeface="Arial"/>
              </a:rPr>
              <a:t>The device that connects the oarlock to the shell and is bolted to the body of the shell.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US" u="none" cap="none" strike="noStrike">
                <a:solidFill>
                  <a:schemeClr val="dk1"/>
                </a:solidFill>
                <a:latin typeface="Arial"/>
                <a:ea typeface="Arial"/>
                <a:cs typeface="Arial"/>
                <a:sym typeface="Arial"/>
              </a:rPr>
              <a:t>Oarlock - </a:t>
            </a:r>
            <a:r>
              <a:rPr b="0" i="0" lang="en-US" u="none" cap="none" strike="noStrike">
                <a:solidFill>
                  <a:schemeClr val="dk1"/>
                </a:solidFill>
                <a:latin typeface="Arial"/>
                <a:ea typeface="Arial"/>
                <a:cs typeface="Arial"/>
                <a:sym typeface="Arial"/>
              </a:rPr>
              <a:t>A U-shaped swivel that holds the oar in place. It is mounted at the end of the rigger and rotates around a metal pin. </a:t>
            </a:r>
            <a:endParaRPr b="0" i="0" u="none" cap="none" strike="noStrike">
              <a:solidFill>
                <a:srgbClr val="000000"/>
              </a:solidFill>
              <a:latin typeface="Arial"/>
              <a:ea typeface="Arial"/>
              <a:cs typeface="Arial"/>
              <a:sym typeface="Arial"/>
            </a:endParaRPr>
          </a:p>
        </p:txBody>
      </p:sp>
      <p:sp>
        <p:nvSpPr>
          <p:cNvPr id="191" name="Google Shape;191;g2bc58a87160_0_127"/>
          <p:cNvSpPr/>
          <p:nvPr/>
        </p:nvSpPr>
        <p:spPr>
          <a:xfrm>
            <a:off x="5697725" y="1953325"/>
            <a:ext cx="5387400" cy="461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1" i="0" lang="en-US" u="none" cap="none" strike="noStrike">
                <a:solidFill>
                  <a:srgbClr val="000000"/>
                </a:solidFill>
                <a:latin typeface="Arial"/>
                <a:ea typeface="Arial"/>
                <a:cs typeface="Arial"/>
                <a:sym typeface="Arial"/>
              </a:rPr>
              <a:t>Slide (or Track) - </a:t>
            </a:r>
            <a:r>
              <a:rPr b="0" i="0" lang="en-US" u="none" cap="none" strike="noStrike">
                <a:solidFill>
                  <a:srgbClr val="000000"/>
                </a:solidFill>
                <a:latin typeface="Arial"/>
                <a:ea typeface="Arial"/>
                <a:cs typeface="Arial"/>
                <a:sym typeface="Arial"/>
              </a:rPr>
              <a:t>Two tracks on which the seat moves. The seat moves forward and backward on the slide, enabling the rower to compress his or her body at the start of the stroke and then use the combined power of the legs, back, and arms when actually executing the stroke.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US" u="none" cap="none" strike="noStrike">
                <a:solidFill>
                  <a:srgbClr val="000000"/>
                </a:solidFill>
                <a:latin typeface="Arial"/>
                <a:ea typeface="Arial"/>
                <a:cs typeface="Arial"/>
                <a:sym typeface="Arial"/>
              </a:rPr>
              <a:t>Gunwale - </a:t>
            </a:r>
            <a:r>
              <a:rPr b="0" i="0" lang="en-US" u="none" cap="none" strike="noStrike">
                <a:solidFill>
                  <a:srgbClr val="000000"/>
                </a:solidFill>
                <a:latin typeface="Arial"/>
                <a:ea typeface="Arial"/>
                <a:cs typeface="Arial"/>
                <a:sym typeface="Arial"/>
              </a:rPr>
              <a:t>Top section on the sides of a shell hull. The riggers are secured to the gunwale with bolts.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US" u="none" cap="none" strike="noStrike">
                <a:solidFill>
                  <a:srgbClr val="000000"/>
                </a:solidFill>
                <a:latin typeface="Arial"/>
                <a:ea typeface="Arial"/>
                <a:cs typeface="Arial"/>
                <a:sym typeface="Arial"/>
              </a:rPr>
              <a:t>Rudder - </a:t>
            </a:r>
            <a:r>
              <a:rPr b="0" i="0" lang="en-US" u="none" cap="none" strike="noStrike">
                <a:solidFill>
                  <a:srgbClr val="000000"/>
                </a:solidFill>
                <a:latin typeface="Arial"/>
                <a:ea typeface="Arial"/>
                <a:cs typeface="Arial"/>
                <a:sym typeface="Arial"/>
              </a:rPr>
              <a:t>Steering device at the stern. The rudder is connected to cables (tiller ropes) that the coxswain uses to steer the shell.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US" u="none" cap="none" strike="noStrike">
                <a:solidFill>
                  <a:srgbClr val="000000"/>
                </a:solidFill>
                <a:latin typeface="Arial"/>
                <a:ea typeface="Arial"/>
                <a:cs typeface="Arial"/>
                <a:sym typeface="Arial"/>
              </a:rPr>
              <a:t>Skeg (or Fin) - </a:t>
            </a:r>
            <a:r>
              <a:rPr b="0" i="0" lang="en-US" u="none" cap="none" strike="noStrike">
                <a:solidFill>
                  <a:srgbClr val="000000"/>
                </a:solidFill>
                <a:latin typeface="Arial"/>
                <a:ea typeface="Arial"/>
                <a:cs typeface="Arial"/>
                <a:sym typeface="Arial"/>
              </a:rPr>
              <a:t>A small fin located along the stern section of the hull. This helps to stabilize the shell in holding a true course when rowing. All racing shells have a skeg. The skeg should not be confused with the rudder.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US" u="none" cap="none" strike="noStrike">
                <a:solidFill>
                  <a:srgbClr val="000000"/>
                </a:solidFill>
                <a:latin typeface="Arial"/>
                <a:ea typeface="Arial"/>
                <a:cs typeface="Arial"/>
                <a:sym typeface="Arial"/>
              </a:rPr>
              <a:t>Rigging - </a:t>
            </a:r>
            <a:r>
              <a:rPr b="0" i="0" lang="en-US" u="none" cap="none" strike="noStrike">
                <a:solidFill>
                  <a:srgbClr val="000000"/>
                </a:solidFill>
                <a:latin typeface="Arial"/>
                <a:ea typeface="Arial"/>
                <a:cs typeface="Arial"/>
                <a:sym typeface="Arial"/>
              </a:rPr>
              <a:t>The configuration of accessories (riggers, foot stretchers, oars, etc) in and on the shell. Examples of rigging adjustments that can be made are the height of the rigger, location of the foot stretchers, location and height of the oarlocks, location of the button on the oar and the pitch of the blade of the oar.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US" u="none" cap="none" strike="noStrike">
                <a:solidFill>
                  <a:srgbClr val="000000"/>
                </a:solidFill>
                <a:latin typeface="Arial"/>
                <a:ea typeface="Arial"/>
                <a:cs typeface="Arial"/>
                <a:sym typeface="Arial"/>
              </a:rPr>
              <a:t>Slings (or Boat Slings) - </a:t>
            </a:r>
            <a:r>
              <a:rPr b="0" i="0" lang="en-US" u="none" cap="none" strike="noStrike">
                <a:solidFill>
                  <a:srgbClr val="000000"/>
                </a:solidFill>
                <a:latin typeface="Arial"/>
                <a:ea typeface="Arial"/>
                <a:cs typeface="Arial"/>
                <a:sym typeface="Arial"/>
              </a:rPr>
              <a:t>Collapsible/portable frames with straps upon which a shell can be placed temporarily. </a:t>
            </a:r>
            <a:endParaRPr b="0" i="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2a6e875cdd7_0_18"/>
          <p:cNvSpPr txBox="1"/>
          <p:nvPr/>
        </p:nvSpPr>
        <p:spPr>
          <a:xfrm>
            <a:off x="2897348" y="2737650"/>
            <a:ext cx="56973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lang="en-US" sz="4800">
                <a:solidFill>
                  <a:srgbClr val="002060"/>
                </a:solidFill>
              </a:rPr>
              <a:t>Boathouse Update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descr="Logo&#10;&#10;Description automatically generated" id="202" name="Google Shape;202;p13"/>
          <p:cNvPicPr preferRelativeResize="0"/>
          <p:nvPr/>
        </p:nvPicPr>
        <p:blipFill rotWithShape="1">
          <a:blip r:embed="rId3">
            <a:alphaModFix/>
          </a:blip>
          <a:srcRect b="0" l="0" r="0" t="0"/>
          <a:stretch/>
        </p:blipFill>
        <p:spPr>
          <a:xfrm>
            <a:off x="0" y="313952"/>
            <a:ext cx="1937227" cy="1512277"/>
          </a:xfrm>
          <a:prstGeom prst="rect">
            <a:avLst/>
          </a:prstGeom>
          <a:noFill/>
          <a:ln>
            <a:noFill/>
          </a:ln>
        </p:spPr>
      </p:pic>
      <p:pic>
        <p:nvPicPr>
          <p:cNvPr id="203" name="Google Shape;203;p13"/>
          <p:cNvPicPr preferRelativeResize="0"/>
          <p:nvPr/>
        </p:nvPicPr>
        <p:blipFill>
          <a:blip r:embed="rId4">
            <a:alphaModFix/>
          </a:blip>
          <a:stretch>
            <a:fillRect/>
          </a:stretch>
        </p:blipFill>
        <p:spPr>
          <a:xfrm>
            <a:off x="291200" y="3445625"/>
            <a:ext cx="5575500" cy="3136226"/>
          </a:xfrm>
          <a:prstGeom prst="rect">
            <a:avLst/>
          </a:prstGeom>
          <a:noFill/>
          <a:ln>
            <a:noFill/>
          </a:ln>
        </p:spPr>
      </p:pic>
      <p:pic>
        <p:nvPicPr>
          <p:cNvPr id="204" name="Google Shape;204;p13"/>
          <p:cNvPicPr preferRelativeResize="0"/>
          <p:nvPr/>
        </p:nvPicPr>
        <p:blipFill>
          <a:blip r:embed="rId5">
            <a:alphaModFix/>
          </a:blip>
          <a:stretch>
            <a:fillRect/>
          </a:stretch>
        </p:blipFill>
        <p:spPr>
          <a:xfrm>
            <a:off x="5138191" y="106125"/>
            <a:ext cx="6760558" cy="380281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g2a6e875cdd7_0_2"/>
          <p:cNvPicPr preferRelativeResize="0"/>
          <p:nvPr/>
        </p:nvPicPr>
        <p:blipFill>
          <a:blip r:embed="rId3">
            <a:alphaModFix/>
          </a:blip>
          <a:stretch>
            <a:fillRect/>
          </a:stretch>
        </p:blipFill>
        <p:spPr>
          <a:xfrm>
            <a:off x="152400" y="152400"/>
            <a:ext cx="11774447" cy="65531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g2a6e875cdd7_0_7"/>
          <p:cNvPicPr preferRelativeResize="0"/>
          <p:nvPr/>
        </p:nvPicPr>
        <p:blipFill>
          <a:blip r:embed="rId3">
            <a:alphaModFix/>
          </a:blip>
          <a:stretch>
            <a:fillRect/>
          </a:stretch>
        </p:blipFill>
        <p:spPr>
          <a:xfrm>
            <a:off x="152400" y="152400"/>
            <a:ext cx="11539900" cy="6553201"/>
          </a:xfrm>
          <a:prstGeom prst="rect">
            <a:avLst/>
          </a:prstGeom>
          <a:noFill/>
          <a:ln>
            <a:noFill/>
          </a:ln>
        </p:spPr>
      </p:pic>
      <p:pic>
        <p:nvPicPr>
          <p:cNvPr id="217" name="Google Shape;217;g2a6e875cdd7_0_7"/>
          <p:cNvPicPr preferRelativeResize="0"/>
          <p:nvPr/>
        </p:nvPicPr>
        <p:blipFill>
          <a:blip r:embed="rId4">
            <a:alphaModFix/>
          </a:blip>
          <a:stretch>
            <a:fillRect/>
          </a:stretch>
        </p:blipFill>
        <p:spPr>
          <a:xfrm>
            <a:off x="328017" y="152400"/>
            <a:ext cx="11840765" cy="68579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g2a6e875cdd7_0_11"/>
          <p:cNvPicPr preferRelativeResize="0"/>
          <p:nvPr/>
        </p:nvPicPr>
        <p:blipFill>
          <a:blip r:embed="rId3">
            <a:alphaModFix/>
          </a:blip>
          <a:stretch>
            <a:fillRect/>
          </a:stretch>
        </p:blipFill>
        <p:spPr>
          <a:xfrm>
            <a:off x="152400" y="152400"/>
            <a:ext cx="11539900" cy="65532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descr="Logo&#10;&#10;Description automatically generated" id="98" name="Google Shape;98;p2"/>
          <p:cNvPicPr preferRelativeResize="0"/>
          <p:nvPr/>
        </p:nvPicPr>
        <p:blipFill rotWithShape="1">
          <a:blip r:embed="rId3">
            <a:alphaModFix/>
          </a:blip>
          <a:srcRect b="0" l="0" r="0" t="0"/>
          <a:stretch/>
        </p:blipFill>
        <p:spPr>
          <a:xfrm>
            <a:off x="0" y="313952"/>
            <a:ext cx="1937227" cy="1512277"/>
          </a:xfrm>
          <a:prstGeom prst="rect">
            <a:avLst/>
          </a:prstGeom>
          <a:noFill/>
          <a:ln>
            <a:noFill/>
          </a:ln>
        </p:spPr>
      </p:pic>
      <p:sp>
        <p:nvSpPr>
          <p:cNvPr id="99" name="Google Shape;99;p2"/>
          <p:cNvSpPr txBox="1"/>
          <p:nvPr/>
        </p:nvSpPr>
        <p:spPr>
          <a:xfrm>
            <a:off x="8033227" y="239100"/>
            <a:ext cx="26385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2060"/>
                </a:solidFill>
                <a:latin typeface="Arial"/>
                <a:ea typeface="Arial"/>
                <a:cs typeface="Arial"/>
                <a:sym typeface="Arial"/>
              </a:rPr>
              <a:t>Agenda</a:t>
            </a:r>
            <a:endParaRPr b="0" i="0" sz="1400" u="none" cap="none" strike="noStrike">
              <a:solidFill>
                <a:srgbClr val="000000"/>
              </a:solidFill>
              <a:latin typeface="Arial"/>
              <a:ea typeface="Arial"/>
              <a:cs typeface="Arial"/>
              <a:sym typeface="Arial"/>
            </a:endParaRPr>
          </a:p>
        </p:txBody>
      </p:sp>
      <p:sp>
        <p:nvSpPr>
          <p:cNvPr id="100" name="Google Shape;100;p2"/>
          <p:cNvSpPr/>
          <p:nvPr/>
        </p:nvSpPr>
        <p:spPr>
          <a:xfrm>
            <a:off x="984150" y="1826225"/>
            <a:ext cx="10102200" cy="4803900"/>
          </a:xfrm>
          <a:prstGeom prst="rect">
            <a:avLst/>
          </a:prstGeom>
          <a:noFill/>
          <a:ln>
            <a:noFill/>
          </a:ln>
        </p:spPr>
        <p:txBody>
          <a:bodyPr anchorCtr="0" anchor="t" bIns="45700" lIns="91425" spcFirstLastPara="1" rIns="91425" wrap="square" tIns="45700">
            <a:spAutoFit/>
          </a:bodyPr>
          <a:lstStyle/>
          <a:p>
            <a:pPr indent="-419100" lvl="0" marL="457200" rtl="0" algn="l">
              <a:lnSpc>
                <a:spcPct val="115000"/>
              </a:lnSpc>
              <a:spcBef>
                <a:spcPts val="0"/>
              </a:spcBef>
              <a:spcAft>
                <a:spcPts val="0"/>
              </a:spcAft>
              <a:buClr>
                <a:srgbClr val="002060"/>
              </a:buClr>
              <a:buSzPts val="3000"/>
              <a:buChar char="•"/>
            </a:pPr>
            <a:r>
              <a:rPr lang="en-US" sz="3000">
                <a:solidFill>
                  <a:srgbClr val="002060"/>
                </a:solidFill>
              </a:rPr>
              <a:t>Coaches &amp; Leadership for Spring</a:t>
            </a:r>
            <a:endParaRPr sz="1200">
              <a:solidFill>
                <a:schemeClr val="dk1"/>
              </a:solidFill>
            </a:endParaRPr>
          </a:p>
          <a:p>
            <a:pPr indent="-419100" lvl="0" marL="457200" rtl="0" algn="l">
              <a:lnSpc>
                <a:spcPct val="115000"/>
              </a:lnSpc>
              <a:spcBef>
                <a:spcPts val="0"/>
              </a:spcBef>
              <a:spcAft>
                <a:spcPts val="0"/>
              </a:spcAft>
              <a:buClr>
                <a:srgbClr val="002060"/>
              </a:buClr>
              <a:buSzPts val="3000"/>
              <a:buChar char="•"/>
            </a:pPr>
            <a:r>
              <a:rPr lang="en-US" sz="3000">
                <a:solidFill>
                  <a:srgbClr val="002060"/>
                </a:solidFill>
              </a:rPr>
              <a:t>Key Dates</a:t>
            </a:r>
            <a:endParaRPr sz="1200">
              <a:solidFill>
                <a:schemeClr val="dk1"/>
              </a:solidFill>
            </a:endParaRPr>
          </a:p>
          <a:p>
            <a:pPr indent="-419100" lvl="0" marL="457200" rtl="0" algn="l">
              <a:lnSpc>
                <a:spcPct val="115000"/>
              </a:lnSpc>
              <a:spcBef>
                <a:spcPts val="0"/>
              </a:spcBef>
              <a:spcAft>
                <a:spcPts val="0"/>
              </a:spcAft>
              <a:buClr>
                <a:srgbClr val="002060"/>
              </a:buClr>
              <a:buSzPts val="3000"/>
              <a:buChar char="•"/>
            </a:pPr>
            <a:r>
              <a:rPr lang="en-US" sz="3000">
                <a:solidFill>
                  <a:srgbClr val="002060"/>
                </a:solidFill>
              </a:rPr>
              <a:t>Regatta Schedule</a:t>
            </a:r>
            <a:endParaRPr sz="1200">
              <a:solidFill>
                <a:schemeClr val="dk1"/>
              </a:solidFill>
            </a:endParaRPr>
          </a:p>
          <a:p>
            <a:pPr indent="-419100" lvl="0" marL="457200" rtl="0" algn="l">
              <a:lnSpc>
                <a:spcPct val="115000"/>
              </a:lnSpc>
              <a:spcBef>
                <a:spcPts val="0"/>
              </a:spcBef>
              <a:spcAft>
                <a:spcPts val="0"/>
              </a:spcAft>
              <a:buClr>
                <a:srgbClr val="002060"/>
              </a:buClr>
              <a:buSzPts val="3000"/>
              <a:buChar char="•"/>
            </a:pPr>
            <a:r>
              <a:rPr lang="en-US" sz="3000">
                <a:solidFill>
                  <a:srgbClr val="002060"/>
                </a:solidFill>
              </a:rPr>
              <a:t>Open positions and Volunteer Requirements</a:t>
            </a:r>
            <a:endParaRPr sz="1200">
              <a:solidFill>
                <a:schemeClr val="dk1"/>
              </a:solidFill>
            </a:endParaRPr>
          </a:p>
          <a:p>
            <a:pPr indent="-419100" lvl="0" marL="457200" rtl="0" algn="l">
              <a:lnSpc>
                <a:spcPct val="115000"/>
              </a:lnSpc>
              <a:spcBef>
                <a:spcPts val="0"/>
              </a:spcBef>
              <a:spcAft>
                <a:spcPts val="0"/>
              </a:spcAft>
              <a:buClr>
                <a:srgbClr val="002060"/>
              </a:buClr>
              <a:buSzPts val="3000"/>
              <a:buChar char="•"/>
            </a:pPr>
            <a:r>
              <a:rPr lang="en-US" sz="3000">
                <a:solidFill>
                  <a:srgbClr val="002060"/>
                </a:solidFill>
              </a:rPr>
              <a:t>Spring Fees</a:t>
            </a:r>
            <a:endParaRPr sz="3000">
              <a:solidFill>
                <a:srgbClr val="002060"/>
              </a:solidFill>
            </a:endParaRPr>
          </a:p>
          <a:p>
            <a:pPr indent="-419100" lvl="0" marL="457200" rtl="0" algn="l">
              <a:lnSpc>
                <a:spcPct val="115000"/>
              </a:lnSpc>
              <a:spcBef>
                <a:spcPts val="0"/>
              </a:spcBef>
              <a:spcAft>
                <a:spcPts val="0"/>
              </a:spcAft>
              <a:buClr>
                <a:srgbClr val="002060"/>
              </a:buClr>
              <a:buSzPts val="3000"/>
              <a:buChar char="•"/>
            </a:pPr>
            <a:r>
              <a:rPr lang="en-US" sz="3000">
                <a:solidFill>
                  <a:srgbClr val="002060"/>
                </a:solidFill>
              </a:rPr>
              <a:t>EVSRA and Spring Break Training Camp </a:t>
            </a:r>
            <a:endParaRPr sz="3000">
              <a:solidFill>
                <a:srgbClr val="002060"/>
              </a:solidFill>
            </a:endParaRPr>
          </a:p>
          <a:p>
            <a:pPr indent="-419100" lvl="0" marL="457200" rtl="0" algn="l">
              <a:lnSpc>
                <a:spcPct val="115000"/>
              </a:lnSpc>
              <a:spcBef>
                <a:spcPts val="0"/>
              </a:spcBef>
              <a:spcAft>
                <a:spcPts val="0"/>
              </a:spcAft>
              <a:buClr>
                <a:srgbClr val="002060"/>
              </a:buClr>
              <a:buSzPts val="3000"/>
              <a:buChar char="•"/>
            </a:pPr>
            <a:r>
              <a:rPr lang="en-US" sz="3000">
                <a:solidFill>
                  <a:srgbClr val="002060"/>
                </a:solidFill>
              </a:rPr>
              <a:t>Additional Items</a:t>
            </a:r>
            <a:endParaRPr sz="3000">
              <a:solidFill>
                <a:srgbClr val="002060"/>
              </a:solidFill>
            </a:endParaRPr>
          </a:p>
          <a:p>
            <a:pPr indent="-419100" lvl="0" marL="457200" rtl="0" algn="l">
              <a:lnSpc>
                <a:spcPct val="115000"/>
              </a:lnSpc>
              <a:spcBef>
                <a:spcPts val="0"/>
              </a:spcBef>
              <a:spcAft>
                <a:spcPts val="0"/>
              </a:spcAft>
              <a:buClr>
                <a:srgbClr val="002060"/>
              </a:buClr>
              <a:buSzPts val="3000"/>
              <a:buChar char="•"/>
            </a:pPr>
            <a:r>
              <a:rPr lang="en-US" sz="3000">
                <a:solidFill>
                  <a:srgbClr val="002060"/>
                </a:solidFill>
              </a:rPr>
              <a:t>Boathouse Updates</a:t>
            </a:r>
            <a:endParaRPr sz="3000">
              <a:solidFill>
                <a:srgbClr val="002060"/>
              </a:solidFill>
            </a:endParaRPr>
          </a:p>
          <a:p>
            <a:pPr indent="-419100" lvl="0" marL="457200" rtl="0" algn="l">
              <a:lnSpc>
                <a:spcPct val="115000"/>
              </a:lnSpc>
              <a:spcBef>
                <a:spcPts val="0"/>
              </a:spcBef>
              <a:spcAft>
                <a:spcPts val="0"/>
              </a:spcAft>
              <a:buClr>
                <a:srgbClr val="002060"/>
              </a:buClr>
              <a:buSzPts val="3000"/>
              <a:buChar char="•"/>
            </a:pPr>
            <a:r>
              <a:rPr lang="en-US" sz="3000">
                <a:solidFill>
                  <a:srgbClr val="002060"/>
                </a:solidFill>
              </a:rPr>
              <a:t>Questions</a:t>
            </a:r>
            <a:endParaRPr sz="3000">
              <a:solidFill>
                <a:srgbClr val="00206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descr="Logo&#10;&#10;Description automatically generated" id="105" name="Google Shape;105;g2bc58a87160_0_0"/>
          <p:cNvPicPr preferRelativeResize="0"/>
          <p:nvPr/>
        </p:nvPicPr>
        <p:blipFill rotWithShape="1">
          <a:blip r:embed="rId3">
            <a:alphaModFix/>
          </a:blip>
          <a:srcRect b="0" l="0" r="0" t="0"/>
          <a:stretch/>
        </p:blipFill>
        <p:spPr>
          <a:xfrm>
            <a:off x="0" y="313952"/>
            <a:ext cx="1937225" cy="1512279"/>
          </a:xfrm>
          <a:prstGeom prst="rect">
            <a:avLst/>
          </a:prstGeom>
          <a:noFill/>
          <a:ln>
            <a:noFill/>
          </a:ln>
        </p:spPr>
      </p:pic>
      <p:sp>
        <p:nvSpPr>
          <p:cNvPr id="106" name="Google Shape;106;g2bc58a87160_0_0"/>
          <p:cNvSpPr txBox="1"/>
          <p:nvPr/>
        </p:nvSpPr>
        <p:spPr>
          <a:xfrm>
            <a:off x="2138900" y="212700"/>
            <a:ext cx="9318600" cy="800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600" u="none" cap="none" strike="noStrike">
                <a:solidFill>
                  <a:srgbClr val="002060"/>
                </a:solidFill>
                <a:latin typeface="Arial"/>
                <a:ea typeface="Arial"/>
                <a:cs typeface="Arial"/>
                <a:sym typeface="Arial"/>
              </a:rPr>
              <a:t>Coaches, Captains and Boosters</a:t>
            </a:r>
            <a:endParaRPr b="0" i="0" sz="4600" u="none" cap="none" strike="noStrike">
              <a:solidFill>
                <a:srgbClr val="000000"/>
              </a:solidFill>
              <a:latin typeface="Arial"/>
              <a:ea typeface="Arial"/>
              <a:cs typeface="Arial"/>
              <a:sym typeface="Arial"/>
            </a:endParaRPr>
          </a:p>
        </p:txBody>
      </p:sp>
      <p:sp>
        <p:nvSpPr>
          <p:cNvPr id="107" name="Google Shape;107;g2bc58a87160_0_0"/>
          <p:cNvSpPr/>
          <p:nvPr/>
        </p:nvSpPr>
        <p:spPr>
          <a:xfrm>
            <a:off x="5586550" y="1879900"/>
            <a:ext cx="5377200" cy="47781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600"/>
              <a:buFont typeface="Arial"/>
              <a:buNone/>
            </a:pPr>
            <a:r>
              <a:rPr b="1" i="0" lang="en-US" sz="2000" u="sng" cap="none" strike="noStrike">
                <a:solidFill>
                  <a:srgbClr val="002060"/>
                </a:solidFill>
                <a:latin typeface="Arial"/>
                <a:ea typeface="Arial"/>
                <a:cs typeface="Arial"/>
                <a:sym typeface="Arial"/>
              </a:rPr>
              <a:t>Boosters Leadership</a:t>
            </a:r>
            <a:endParaRPr b="1" i="0" sz="2000" u="none" cap="none" strike="noStrike">
              <a:solidFill>
                <a:srgbClr val="002060"/>
              </a:solidFill>
              <a:latin typeface="Arial"/>
              <a:ea typeface="Arial"/>
              <a:cs typeface="Arial"/>
              <a:sym typeface="Arial"/>
            </a:endParaRPr>
          </a:p>
          <a:p>
            <a:pPr indent="-355600" lvl="0" marL="457200" marR="0" rtl="0" algn="l">
              <a:lnSpc>
                <a:spcPct val="115000"/>
              </a:lnSpc>
              <a:spcBef>
                <a:spcPts val="0"/>
              </a:spcBef>
              <a:spcAft>
                <a:spcPts val="0"/>
              </a:spcAft>
              <a:buClr>
                <a:srgbClr val="002060"/>
              </a:buClr>
              <a:buSzPts val="2000"/>
              <a:buFont typeface="Arial"/>
              <a:buChar char="❏"/>
            </a:pPr>
            <a:r>
              <a:rPr b="1" i="0" lang="en-US" sz="2000" u="none" cap="none" strike="noStrike">
                <a:solidFill>
                  <a:srgbClr val="002060"/>
                </a:solidFill>
                <a:latin typeface="Arial"/>
                <a:ea typeface="Arial"/>
                <a:cs typeface="Arial"/>
                <a:sym typeface="Arial"/>
              </a:rPr>
              <a:t>President – </a:t>
            </a:r>
            <a:r>
              <a:rPr lang="en-US" sz="2000">
                <a:solidFill>
                  <a:srgbClr val="002060"/>
                </a:solidFill>
              </a:rPr>
              <a:t> TBD</a:t>
            </a:r>
            <a:endParaRPr b="0" i="0" sz="2000" u="none" cap="none" strike="noStrike">
              <a:solidFill>
                <a:srgbClr val="002060"/>
              </a:solidFill>
              <a:latin typeface="Arial"/>
              <a:ea typeface="Arial"/>
              <a:cs typeface="Arial"/>
              <a:sym typeface="Arial"/>
            </a:endParaRPr>
          </a:p>
          <a:p>
            <a:pPr indent="-355600" lvl="0" marL="457200" marR="0" rtl="0" algn="l">
              <a:lnSpc>
                <a:spcPct val="115000"/>
              </a:lnSpc>
              <a:spcBef>
                <a:spcPts val="0"/>
              </a:spcBef>
              <a:spcAft>
                <a:spcPts val="0"/>
              </a:spcAft>
              <a:buClr>
                <a:srgbClr val="002060"/>
              </a:buClr>
              <a:buSzPts val="2000"/>
              <a:buFont typeface="Arial"/>
              <a:buChar char="❏"/>
            </a:pPr>
            <a:r>
              <a:rPr b="1" i="0" lang="en-US" sz="2000" u="none" cap="none" strike="noStrike">
                <a:solidFill>
                  <a:srgbClr val="002060"/>
                </a:solidFill>
                <a:latin typeface="Arial"/>
                <a:ea typeface="Arial"/>
                <a:cs typeface="Arial"/>
                <a:sym typeface="Arial"/>
              </a:rPr>
              <a:t>Operations – </a:t>
            </a:r>
            <a:r>
              <a:rPr lang="en-US" sz="2000">
                <a:solidFill>
                  <a:srgbClr val="002060"/>
                </a:solidFill>
              </a:rPr>
              <a:t>Erik Ingle</a:t>
            </a:r>
            <a:endParaRPr b="0" i="0" sz="2000" u="none" cap="none" strike="noStrike">
              <a:solidFill>
                <a:srgbClr val="002060"/>
              </a:solidFill>
              <a:latin typeface="Arial"/>
              <a:ea typeface="Arial"/>
              <a:cs typeface="Arial"/>
              <a:sym typeface="Arial"/>
            </a:endParaRPr>
          </a:p>
          <a:p>
            <a:pPr indent="-355600" lvl="0" marL="457200" marR="0" rtl="0" algn="l">
              <a:lnSpc>
                <a:spcPct val="115000"/>
              </a:lnSpc>
              <a:spcBef>
                <a:spcPts val="0"/>
              </a:spcBef>
              <a:spcAft>
                <a:spcPts val="0"/>
              </a:spcAft>
              <a:buClr>
                <a:srgbClr val="002060"/>
              </a:buClr>
              <a:buSzPts val="2000"/>
              <a:buFont typeface="Arial"/>
              <a:buChar char="❏"/>
            </a:pPr>
            <a:r>
              <a:rPr b="1" i="0" lang="en-US" sz="2000" u="none" cap="none" strike="noStrike">
                <a:solidFill>
                  <a:srgbClr val="002060"/>
                </a:solidFill>
                <a:latin typeface="Arial"/>
                <a:ea typeface="Arial"/>
                <a:cs typeface="Arial"/>
                <a:sym typeface="Arial"/>
              </a:rPr>
              <a:t>Treasurer – </a:t>
            </a:r>
            <a:r>
              <a:rPr lang="en-US" sz="2000">
                <a:solidFill>
                  <a:srgbClr val="002060"/>
                </a:solidFill>
              </a:rPr>
              <a:t>Anna Kimmel</a:t>
            </a:r>
            <a:endParaRPr b="0" i="0" sz="2000" u="none" cap="none" strike="noStrike">
              <a:solidFill>
                <a:srgbClr val="002060"/>
              </a:solidFill>
              <a:latin typeface="Arial"/>
              <a:ea typeface="Arial"/>
              <a:cs typeface="Arial"/>
              <a:sym typeface="Arial"/>
            </a:endParaRPr>
          </a:p>
          <a:p>
            <a:pPr indent="-355600" lvl="0" marL="457200" marR="0" rtl="0" algn="l">
              <a:lnSpc>
                <a:spcPct val="115000"/>
              </a:lnSpc>
              <a:spcBef>
                <a:spcPts val="0"/>
              </a:spcBef>
              <a:spcAft>
                <a:spcPts val="0"/>
              </a:spcAft>
              <a:buClr>
                <a:srgbClr val="002060"/>
              </a:buClr>
              <a:buSzPts val="2000"/>
              <a:buFont typeface="Arial"/>
              <a:buChar char="❏"/>
            </a:pPr>
            <a:r>
              <a:rPr b="1" i="0" lang="en-US" sz="2000" u="none" cap="none" strike="noStrike">
                <a:solidFill>
                  <a:srgbClr val="002060"/>
                </a:solidFill>
                <a:latin typeface="Arial"/>
                <a:ea typeface="Arial"/>
                <a:cs typeface="Arial"/>
                <a:sym typeface="Arial"/>
              </a:rPr>
              <a:t>Communications – </a:t>
            </a:r>
            <a:r>
              <a:rPr lang="en-US" sz="2000">
                <a:solidFill>
                  <a:srgbClr val="002060"/>
                </a:solidFill>
              </a:rPr>
              <a:t>Michael Chupeco</a:t>
            </a:r>
            <a:endParaRPr b="0" i="0" sz="2000" u="none" cap="none" strike="noStrike">
              <a:solidFill>
                <a:srgbClr val="002060"/>
              </a:solidFill>
              <a:latin typeface="Arial"/>
              <a:ea typeface="Arial"/>
              <a:cs typeface="Arial"/>
              <a:sym typeface="Arial"/>
            </a:endParaRPr>
          </a:p>
          <a:p>
            <a:pPr indent="-355600" lvl="0" marL="457200" marR="0" rtl="0" algn="l">
              <a:lnSpc>
                <a:spcPct val="115000"/>
              </a:lnSpc>
              <a:spcBef>
                <a:spcPts val="0"/>
              </a:spcBef>
              <a:spcAft>
                <a:spcPts val="0"/>
              </a:spcAft>
              <a:buClr>
                <a:srgbClr val="002060"/>
              </a:buClr>
              <a:buSzPts val="2000"/>
              <a:buFont typeface="Arial"/>
              <a:buChar char="❏"/>
            </a:pPr>
            <a:r>
              <a:rPr b="1" i="0" lang="en-US" sz="2000" u="none" cap="none" strike="noStrike">
                <a:solidFill>
                  <a:srgbClr val="002060"/>
                </a:solidFill>
                <a:latin typeface="Arial"/>
                <a:ea typeface="Arial"/>
                <a:cs typeface="Arial"/>
                <a:sym typeface="Arial"/>
              </a:rPr>
              <a:t>Fundraising – </a:t>
            </a:r>
            <a:r>
              <a:rPr b="0" i="0" lang="en-US" sz="2000" u="none" cap="none" strike="noStrike">
                <a:solidFill>
                  <a:srgbClr val="002060"/>
                </a:solidFill>
                <a:latin typeface="Arial"/>
                <a:ea typeface="Arial"/>
                <a:cs typeface="Arial"/>
                <a:sym typeface="Arial"/>
              </a:rPr>
              <a:t>Laurissa Skinner</a:t>
            </a:r>
            <a:endParaRPr b="0" i="0" sz="2000" u="none" cap="none" strike="noStrike">
              <a:solidFill>
                <a:srgbClr val="002060"/>
              </a:solidFill>
              <a:latin typeface="Arial"/>
              <a:ea typeface="Arial"/>
              <a:cs typeface="Arial"/>
              <a:sym typeface="Arial"/>
            </a:endParaRPr>
          </a:p>
          <a:p>
            <a:pPr indent="-355600" lvl="0" marL="457200" marR="0" rtl="0" algn="l">
              <a:lnSpc>
                <a:spcPct val="115000"/>
              </a:lnSpc>
              <a:spcBef>
                <a:spcPts val="0"/>
              </a:spcBef>
              <a:spcAft>
                <a:spcPts val="0"/>
              </a:spcAft>
              <a:buClr>
                <a:srgbClr val="002060"/>
              </a:buClr>
              <a:buSzPts val="2000"/>
              <a:buFont typeface="Arial"/>
              <a:buChar char="❏"/>
            </a:pPr>
            <a:r>
              <a:rPr b="1" i="0" lang="en-US" sz="2000" u="none" cap="none" strike="noStrike">
                <a:solidFill>
                  <a:srgbClr val="002060"/>
                </a:solidFill>
                <a:latin typeface="Arial"/>
                <a:ea typeface="Arial"/>
                <a:cs typeface="Arial"/>
                <a:sym typeface="Arial"/>
              </a:rPr>
              <a:t>VASRA Member/LOC – </a:t>
            </a:r>
            <a:r>
              <a:rPr b="0" i="0" lang="en-US" sz="2000" u="none" cap="none" strike="noStrike">
                <a:solidFill>
                  <a:srgbClr val="002060"/>
                </a:solidFill>
                <a:latin typeface="Arial"/>
                <a:ea typeface="Arial"/>
                <a:cs typeface="Arial"/>
                <a:sym typeface="Arial"/>
              </a:rPr>
              <a:t>Tammie</a:t>
            </a:r>
            <a:r>
              <a:rPr lang="en-US" sz="2000">
                <a:solidFill>
                  <a:srgbClr val="002060"/>
                </a:solidFill>
              </a:rPr>
              <a:t> </a:t>
            </a:r>
            <a:r>
              <a:rPr b="0" i="0" lang="en-US" sz="2000" u="none" cap="none" strike="noStrike">
                <a:solidFill>
                  <a:srgbClr val="002060"/>
                </a:solidFill>
                <a:latin typeface="Arial"/>
                <a:ea typeface="Arial"/>
                <a:cs typeface="Arial"/>
                <a:sym typeface="Arial"/>
              </a:rPr>
              <a:t>Berger</a:t>
            </a:r>
            <a:endParaRPr b="0" i="0" sz="2000" u="none" cap="none" strike="noStrike">
              <a:solidFill>
                <a:srgbClr val="002060"/>
              </a:solidFill>
              <a:latin typeface="Arial"/>
              <a:ea typeface="Arial"/>
              <a:cs typeface="Arial"/>
              <a:sym typeface="Arial"/>
            </a:endParaRPr>
          </a:p>
          <a:p>
            <a:pPr indent="-355600" lvl="0" marL="457200" rtl="0" algn="l">
              <a:lnSpc>
                <a:spcPct val="115000"/>
              </a:lnSpc>
              <a:spcBef>
                <a:spcPts val="0"/>
              </a:spcBef>
              <a:spcAft>
                <a:spcPts val="0"/>
              </a:spcAft>
              <a:buClr>
                <a:srgbClr val="002060"/>
              </a:buClr>
              <a:buSzPts val="2000"/>
              <a:buChar char="❏"/>
            </a:pPr>
            <a:r>
              <a:rPr b="1" lang="en-US" sz="2000">
                <a:solidFill>
                  <a:srgbClr val="002060"/>
                </a:solidFill>
              </a:rPr>
              <a:t>Spirit Wear – </a:t>
            </a:r>
            <a:r>
              <a:rPr lang="en-US" sz="2000">
                <a:solidFill>
                  <a:srgbClr val="002060"/>
                </a:solidFill>
              </a:rPr>
              <a:t>Kim Sheehan</a:t>
            </a:r>
            <a:endParaRPr sz="2000">
              <a:solidFill>
                <a:srgbClr val="002060"/>
              </a:solidFill>
            </a:endParaRPr>
          </a:p>
          <a:p>
            <a:pPr indent="-355600" lvl="0" marL="457200" marR="0" rtl="0" algn="l">
              <a:lnSpc>
                <a:spcPct val="115000"/>
              </a:lnSpc>
              <a:spcBef>
                <a:spcPts val="0"/>
              </a:spcBef>
              <a:spcAft>
                <a:spcPts val="0"/>
              </a:spcAft>
              <a:buClr>
                <a:srgbClr val="002060"/>
              </a:buClr>
              <a:buSzPts val="2000"/>
              <a:buFont typeface="Arial"/>
              <a:buChar char="❏"/>
            </a:pPr>
            <a:r>
              <a:rPr b="1" i="0" lang="en-US" sz="2000" u="none" cap="none" strike="noStrike">
                <a:solidFill>
                  <a:srgbClr val="002060"/>
                </a:solidFill>
                <a:latin typeface="Arial"/>
                <a:ea typeface="Arial"/>
                <a:cs typeface="Arial"/>
                <a:sym typeface="Arial"/>
              </a:rPr>
              <a:t>Food – </a:t>
            </a:r>
            <a:r>
              <a:rPr lang="en-US" sz="2000">
                <a:solidFill>
                  <a:srgbClr val="002060"/>
                </a:solidFill>
              </a:rPr>
              <a:t>Kim Sheehan</a:t>
            </a:r>
            <a:endParaRPr b="0" i="0" sz="2000" u="none" cap="none" strike="noStrike">
              <a:solidFill>
                <a:srgbClr val="002060"/>
              </a:solidFill>
              <a:latin typeface="Arial"/>
              <a:ea typeface="Arial"/>
              <a:cs typeface="Arial"/>
              <a:sym typeface="Arial"/>
            </a:endParaRPr>
          </a:p>
          <a:p>
            <a:pPr indent="-355600" lvl="0" marL="457200" rtl="0" algn="l">
              <a:lnSpc>
                <a:spcPct val="115000"/>
              </a:lnSpc>
              <a:spcBef>
                <a:spcPts val="0"/>
              </a:spcBef>
              <a:spcAft>
                <a:spcPts val="0"/>
              </a:spcAft>
              <a:buClr>
                <a:srgbClr val="002060"/>
              </a:buClr>
              <a:buSzPts val="2000"/>
              <a:buChar char="❏"/>
            </a:pPr>
            <a:r>
              <a:rPr b="1" lang="en-US" sz="2000">
                <a:solidFill>
                  <a:srgbClr val="002060"/>
                </a:solidFill>
                <a:highlight>
                  <a:srgbClr val="FFFF00"/>
                </a:highlight>
              </a:rPr>
              <a:t>Volunteer Coordinator – </a:t>
            </a:r>
            <a:r>
              <a:rPr lang="en-US" sz="2000">
                <a:solidFill>
                  <a:srgbClr val="002060"/>
                </a:solidFill>
                <a:highlight>
                  <a:srgbClr val="FFFF00"/>
                </a:highlight>
              </a:rPr>
              <a:t>OPEN</a:t>
            </a:r>
            <a:endParaRPr sz="2000">
              <a:solidFill>
                <a:srgbClr val="002060"/>
              </a:solidFill>
              <a:highlight>
                <a:srgbClr val="FFFF00"/>
              </a:highlight>
            </a:endParaRPr>
          </a:p>
          <a:p>
            <a:pPr indent="-355600" lvl="0" marL="457200" marR="0" rtl="0" algn="l">
              <a:lnSpc>
                <a:spcPct val="115000"/>
              </a:lnSpc>
              <a:spcBef>
                <a:spcPts val="0"/>
              </a:spcBef>
              <a:spcAft>
                <a:spcPts val="0"/>
              </a:spcAft>
              <a:buClr>
                <a:srgbClr val="002060"/>
              </a:buClr>
              <a:buSzPts val="2000"/>
              <a:buFont typeface="Arial"/>
              <a:buChar char="❏"/>
            </a:pPr>
            <a:r>
              <a:rPr b="1" i="0" lang="en-US" sz="2000" u="none" cap="none" strike="noStrike">
                <a:solidFill>
                  <a:srgbClr val="002060"/>
                </a:solidFill>
                <a:highlight>
                  <a:srgbClr val="FFFF00"/>
                </a:highlight>
                <a:latin typeface="Arial"/>
                <a:ea typeface="Arial"/>
                <a:cs typeface="Arial"/>
                <a:sym typeface="Arial"/>
              </a:rPr>
              <a:t>Travel Coordinator – </a:t>
            </a:r>
            <a:r>
              <a:rPr lang="en-US" sz="2000">
                <a:solidFill>
                  <a:srgbClr val="002060"/>
                </a:solidFill>
                <a:highlight>
                  <a:srgbClr val="FFFF00"/>
                </a:highlight>
              </a:rPr>
              <a:t>OPEN</a:t>
            </a:r>
            <a:endParaRPr b="0" i="0" sz="2000" u="none" cap="none" strike="noStrike">
              <a:solidFill>
                <a:srgbClr val="002060"/>
              </a:solidFill>
              <a:highlight>
                <a:srgbClr val="FFFF00"/>
              </a:highlight>
              <a:latin typeface="Arial"/>
              <a:ea typeface="Arial"/>
              <a:cs typeface="Arial"/>
              <a:sym typeface="Arial"/>
            </a:endParaRPr>
          </a:p>
          <a:p>
            <a:pPr indent="-355600" lvl="0" marL="457200" marR="0" rtl="0" algn="l">
              <a:lnSpc>
                <a:spcPct val="115000"/>
              </a:lnSpc>
              <a:spcBef>
                <a:spcPts val="0"/>
              </a:spcBef>
              <a:spcAft>
                <a:spcPts val="0"/>
              </a:spcAft>
              <a:buClr>
                <a:srgbClr val="002060"/>
              </a:buClr>
              <a:buSzPts val="2000"/>
              <a:buChar char="❏"/>
            </a:pPr>
            <a:r>
              <a:rPr b="1" lang="en-US" sz="2000">
                <a:solidFill>
                  <a:srgbClr val="002060"/>
                </a:solidFill>
              </a:rPr>
              <a:t>Banquet Chair –</a:t>
            </a:r>
            <a:r>
              <a:rPr lang="en-US" sz="2000">
                <a:solidFill>
                  <a:srgbClr val="002060"/>
                </a:solidFill>
              </a:rPr>
              <a:t> Arlie Yruma</a:t>
            </a:r>
            <a:endParaRPr sz="2000">
              <a:solidFill>
                <a:srgbClr val="002060"/>
              </a:solidFill>
            </a:endParaRPr>
          </a:p>
        </p:txBody>
      </p:sp>
      <p:sp>
        <p:nvSpPr>
          <p:cNvPr id="108" name="Google Shape;108;g2bc58a87160_0_0"/>
          <p:cNvSpPr/>
          <p:nvPr/>
        </p:nvSpPr>
        <p:spPr>
          <a:xfrm>
            <a:off x="736975" y="1886327"/>
            <a:ext cx="4491300" cy="2457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2000" u="sng" cap="none" strike="noStrike">
                <a:solidFill>
                  <a:srgbClr val="002060"/>
                </a:solidFill>
                <a:latin typeface="Arial"/>
                <a:ea typeface="Arial"/>
                <a:cs typeface="Arial"/>
                <a:sym typeface="Arial"/>
              </a:rPr>
              <a:t>Coaches</a:t>
            </a:r>
            <a:r>
              <a:rPr b="1" i="0" lang="en-US" sz="2000" u="none" cap="none" strike="noStrike">
                <a:solidFill>
                  <a:srgbClr val="002060"/>
                </a:solidFill>
                <a:latin typeface="Arial"/>
                <a:ea typeface="Arial"/>
                <a:cs typeface="Arial"/>
                <a:sym typeface="Arial"/>
              </a:rPr>
              <a:t> </a:t>
            </a:r>
            <a:endParaRPr b="0" i="0" sz="2000" u="none" cap="none" strike="noStrike">
              <a:solidFill>
                <a:srgbClr val="002060"/>
              </a:solidFill>
              <a:latin typeface="Arial"/>
              <a:ea typeface="Arial"/>
              <a:cs typeface="Arial"/>
              <a:sym typeface="Arial"/>
            </a:endParaRPr>
          </a:p>
          <a:p>
            <a:pPr indent="-355600" lvl="0" marL="457200" marR="0" rtl="0" algn="l">
              <a:lnSpc>
                <a:spcPct val="100000"/>
              </a:lnSpc>
              <a:spcBef>
                <a:spcPts val="380"/>
              </a:spcBef>
              <a:spcAft>
                <a:spcPts val="0"/>
              </a:spcAft>
              <a:buClr>
                <a:srgbClr val="002060"/>
              </a:buClr>
              <a:buSzPts val="2000"/>
              <a:buFont typeface="Arial"/>
              <a:buChar char="•"/>
            </a:pPr>
            <a:r>
              <a:rPr b="1" i="0" lang="en-US" sz="2000" u="none" cap="none" strike="noStrike">
                <a:solidFill>
                  <a:srgbClr val="002060"/>
                </a:solidFill>
                <a:latin typeface="Arial"/>
                <a:ea typeface="Arial"/>
                <a:cs typeface="Arial"/>
                <a:sym typeface="Arial"/>
              </a:rPr>
              <a:t>Head - </a:t>
            </a:r>
            <a:r>
              <a:rPr b="0" i="0" lang="en-US" sz="2000" u="none" cap="none" strike="noStrike">
                <a:solidFill>
                  <a:srgbClr val="002060"/>
                </a:solidFill>
                <a:latin typeface="Arial"/>
                <a:ea typeface="Arial"/>
                <a:cs typeface="Arial"/>
                <a:sym typeface="Arial"/>
              </a:rPr>
              <a:t>Rich Schafer</a:t>
            </a:r>
            <a:endParaRPr b="1" i="0" sz="2000" u="none" cap="none" strike="noStrike">
              <a:solidFill>
                <a:srgbClr val="002060"/>
              </a:solidFill>
              <a:latin typeface="Arial"/>
              <a:ea typeface="Arial"/>
              <a:cs typeface="Arial"/>
              <a:sym typeface="Arial"/>
            </a:endParaRPr>
          </a:p>
          <a:p>
            <a:pPr indent="-355600" lvl="0" marL="457200" marR="0" rtl="0" algn="l">
              <a:lnSpc>
                <a:spcPct val="100000"/>
              </a:lnSpc>
              <a:spcBef>
                <a:spcPts val="0"/>
              </a:spcBef>
              <a:spcAft>
                <a:spcPts val="0"/>
              </a:spcAft>
              <a:buClr>
                <a:srgbClr val="002060"/>
              </a:buClr>
              <a:buSzPts val="2000"/>
              <a:buFont typeface="Arial"/>
              <a:buChar char="•"/>
            </a:pPr>
            <a:r>
              <a:rPr b="1" i="0" lang="en-US" sz="2000" u="none" cap="none" strike="noStrike">
                <a:solidFill>
                  <a:srgbClr val="002060"/>
                </a:solidFill>
                <a:latin typeface="Arial"/>
                <a:ea typeface="Arial"/>
                <a:cs typeface="Arial"/>
                <a:sym typeface="Arial"/>
              </a:rPr>
              <a:t>Assistant - </a:t>
            </a:r>
            <a:r>
              <a:rPr b="0" i="0" lang="en-US" sz="2000" u="none" cap="none" strike="noStrike">
                <a:solidFill>
                  <a:srgbClr val="002060"/>
                </a:solidFill>
                <a:latin typeface="Arial"/>
                <a:ea typeface="Arial"/>
                <a:cs typeface="Arial"/>
                <a:sym typeface="Arial"/>
              </a:rPr>
              <a:t>Jessica Sigalis</a:t>
            </a:r>
            <a:endParaRPr b="1" i="0" sz="2000" u="none" cap="none" strike="noStrike">
              <a:solidFill>
                <a:srgbClr val="002060"/>
              </a:solidFill>
              <a:latin typeface="Arial"/>
              <a:ea typeface="Arial"/>
              <a:cs typeface="Arial"/>
              <a:sym typeface="Arial"/>
            </a:endParaRPr>
          </a:p>
          <a:p>
            <a:pPr indent="-355600" lvl="0" marL="457200" marR="0" rtl="0" algn="l">
              <a:lnSpc>
                <a:spcPct val="100000"/>
              </a:lnSpc>
              <a:spcBef>
                <a:spcPts val="0"/>
              </a:spcBef>
              <a:spcAft>
                <a:spcPts val="0"/>
              </a:spcAft>
              <a:buClr>
                <a:srgbClr val="002060"/>
              </a:buClr>
              <a:buSzPts val="2000"/>
              <a:buFont typeface="Arial"/>
              <a:buChar char="•"/>
            </a:pPr>
            <a:r>
              <a:rPr b="1" i="0" lang="en-US" sz="2000" u="none" cap="none" strike="noStrike">
                <a:solidFill>
                  <a:srgbClr val="002060"/>
                </a:solidFill>
                <a:latin typeface="Arial"/>
                <a:ea typeface="Arial"/>
                <a:cs typeface="Arial"/>
                <a:sym typeface="Arial"/>
              </a:rPr>
              <a:t>Assistant - </a:t>
            </a:r>
            <a:r>
              <a:rPr b="0" i="0" lang="en-US" sz="2000" u="none" cap="none" strike="noStrike">
                <a:solidFill>
                  <a:srgbClr val="002060"/>
                </a:solidFill>
                <a:latin typeface="Arial"/>
                <a:ea typeface="Arial"/>
                <a:cs typeface="Arial"/>
                <a:sym typeface="Arial"/>
              </a:rPr>
              <a:t>Scott Walker</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2060"/>
              </a:buClr>
              <a:buSzPts val="2000"/>
              <a:buFont typeface="Arial"/>
              <a:buChar char="•"/>
            </a:pPr>
            <a:r>
              <a:rPr b="1" i="0" lang="en-US" sz="2000" u="none" cap="none" strike="noStrike">
                <a:solidFill>
                  <a:srgbClr val="002060"/>
                </a:solidFill>
                <a:latin typeface="Arial"/>
                <a:ea typeface="Arial"/>
                <a:cs typeface="Arial"/>
                <a:sym typeface="Arial"/>
              </a:rPr>
              <a:t>Assistant </a:t>
            </a:r>
            <a:r>
              <a:rPr b="1" lang="en-US" sz="2000">
                <a:solidFill>
                  <a:srgbClr val="002060"/>
                </a:solidFill>
              </a:rPr>
              <a:t>- </a:t>
            </a:r>
            <a:r>
              <a:rPr b="0" i="0" lang="en-US" sz="2000" u="none" cap="none" strike="noStrike">
                <a:solidFill>
                  <a:srgbClr val="002060"/>
                </a:solidFill>
                <a:latin typeface="Arial"/>
                <a:ea typeface="Arial"/>
                <a:cs typeface="Arial"/>
                <a:sym typeface="Arial"/>
              </a:rPr>
              <a:t>Cliff Ward</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2060"/>
              </a:buClr>
              <a:buSzPts val="2000"/>
              <a:buFont typeface="Arial"/>
              <a:buChar char="•"/>
            </a:pPr>
            <a:r>
              <a:rPr b="1" i="0" lang="en-US" sz="2000" u="none" cap="none" strike="noStrike">
                <a:solidFill>
                  <a:srgbClr val="002060"/>
                </a:solidFill>
                <a:latin typeface="Arial"/>
                <a:ea typeface="Arial"/>
                <a:cs typeface="Arial"/>
                <a:sym typeface="Arial"/>
              </a:rPr>
              <a:t>Assistant - </a:t>
            </a:r>
            <a:r>
              <a:rPr b="0" i="0" lang="en-US" sz="2000" u="none" cap="none" strike="noStrike">
                <a:solidFill>
                  <a:srgbClr val="002060"/>
                </a:solidFill>
                <a:latin typeface="Arial"/>
                <a:ea typeface="Arial"/>
                <a:cs typeface="Arial"/>
                <a:sym typeface="Arial"/>
              </a:rPr>
              <a:t>Michael Chaisone</a:t>
            </a:r>
            <a:endParaRPr b="0" i="0" sz="2000" u="none" cap="none" strike="noStrike">
              <a:solidFill>
                <a:srgbClr val="002060"/>
              </a:solidFill>
              <a:latin typeface="Arial"/>
              <a:ea typeface="Arial"/>
              <a:cs typeface="Arial"/>
              <a:sym typeface="Arial"/>
            </a:endParaRPr>
          </a:p>
          <a:p>
            <a:pPr indent="-355600" lvl="0" marL="457200" rtl="0" algn="l">
              <a:spcBef>
                <a:spcPts val="0"/>
              </a:spcBef>
              <a:spcAft>
                <a:spcPts val="0"/>
              </a:spcAft>
              <a:buClr>
                <a:srgbClr val="002060"/>
              </a:buClr>
              <a:buSzPts val="2000"/>
              <a:buChar char="•"/>
            </a:pPr>
            <a:r>
              <a:rPr b="1" lang="en-US" sz="2000">
                <a:solidFill>
                  <a:srgbClr val="002060"/>
                </a:solidFill>
              </a:rPr>
              <a:t>Assistant - </a:t>
            </a:r>
            <a:r>
              <a:rPr lang="en-US" sz="2000">
                <a:solidFill>
                  <a:srgbClr val="002060"/>
                </a:solidFill>
              </a:rPr>
              <a:t>Kylie Kalik</a:t>
            </a:r>
            <a:endParaRPr sz="2000">
              <a:solidFill>
                <a:srgbClr val="002060"/>
              </a:solidFill>
            </a:endParaRPr>
          </a:p>
        </p:txBody>
      </p:sp>
      <p:sp>
        <p:nvSpPr>
          <p:cNvPr id="109" name="Google Shape;109;g2bc58a87160_0_0"/>
          <p:cNvSpPr/>
          <p:nvPr/>
        </p:nvSpPr>
        <p:spPr>
          <a:xfrm>
            <a:off x="752525" y="4343325"/>
            <a:ext cx="2470500" cy="19035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800"/>
              <a:buFont typeface="Arial"/>
              <a:buNone/>
            </a:pPr>
            <a:r>
              <a:rPr b="1" i="0" lang="en-US" sz="2000" u="sng" cap="none" strike="noStrike">
                <a:solidFill>
                  <a:srgbClr val="002060"/>
                </a:solidFill>
                <a:latin typeface="Arial"/>
                <a:ea typeface="Arial"/>
                <a:cs typeface="Arial"/>
                <a:sym typeface="Arial"/>
              </a:rPr>
              <a:t>Captains</a:t>
            </a:r>
            <a:endParaRPr b="0" i="0" sz="2000" u="none" cap="none" strike="noStrike">
              <a:solidFill>
                <a:srgbClr val="002060"/>
              </a:solidFill>
              <a:latin typeface="Arial"/>
              <a:ea typeface="Arial"/>
              <a:cs typeface="Arial"/>
              <a:sym typeface="Arial"/>
            </a:endParaRPr>
          </a:p>
          <a:p>
            <a:pPr indent="-355600" lvl="0" marL="457200" rtl="0" algn="l">
              <a:spcBef>
                <a:spcPts val="380"/>
              </a:spcBef>
              <a:spcAft>
                <a:spcPts val="0"/>
              </a:spcAft>
              <a:buClr>
                <a:srgbClr val="002060"/>
              </a:buClr>
              <a:buSzPts val="2000"/>
              <a:buChar char="➢"/>
            </a:pPr>
            <a:r>
              <a:rPr lang="en-US" sz="2000">
                <a:solidFill>
                  <a:srgbClr val="002060"/>
                </a:solidFill>
              </a:rPr>
              <a:t>Ryan Berger</a:t>
            </a:r>
            <a:endParaRPr sz="2000">
              <a:solidFill>
                <a:srgbClr val="002060"/>
              </a:solidFill>
            </a:endParaRPr>
          </a:p>
          <a:p>
            <a:pPr indent="-355600" lvl="0" marL="457200" rtl="0" algn="l">
              <a:spcBef>
                <a:spcPts val="380"/>
              </a:spcBef>
              <a:spcAft>
                <a:spcPts val="0"/>
              </a:spcAft>
              <a:buClr>
                <a:srgbClr val="002060"/>
              </a:buClr>
              <a:buSzPts val="2000"/>
              <a:buChar char="➢"/>
            </a:pPr>
            <a:r>
              <a:rPr lang="en-US" sz="2000">
                <a:solidFill>
                  <a:srgbClr val="002060"/>
                </a:solidFill>
              </a:rPr>
              <a:t>Daniel Detling</a:t>
            </a:r>
            <a:endParaRPr sz="2000">
              <a:solidFill>
                <a:srgbClr val="002060"/>
              </a:solidFill>
            </a:endParaRPr>
          </a:p>
          <a:p>
            <a:pPr indent="-355600" lvl="0" marL="457200" rtl="0" algn="l">
              <a:spcBef>
                <a:spcPts val="380"/>
              </a:spcBef>
              <a:spcAft>
                <a:spcPts val="0"/>
              </a:spcAft>
              <a:buClr>
                <a:srgbClr val="002060"/>
              </a:buClr>
              <a:buSzPts val="2000"/>
              <a:buChar char="➢"/>
            </a:pPr>
            <a:r>
              <a:rPr lang="en-US" sz="2000">
                <a:solidFill>
                  <a:srgbClr val="002060"/>
                </a:solidFill>
              </a:rPr>
              <a:t>Vicki Quirk</a:t>
            </a:r>
            <a:endParaRPr sz="2000">
              <a:solidFill>
                <a:srgbClr val="002060"/>
              </a:solidFill>
            </a:endParaRPr>
          </a:p>
          <a:p>
            <a:pPr indent="-355600" lvl="0" marL="457200" rtl="0" algn="l">
              <a:spcBef>
                <a:spcPts val="380"/>
              </a:spcBef>
              <a:spcAft>
                <a:spcPts val="0"/>
              </a:spcAft>
              <a:buClr>
                <a:srgbClr val="002060"/>
              </a:buClr>
              <a:buSzPts val="2000"/>
              <a:buChar char="➢"/>
            </a:pPr>
            <a:r>
              <a:rPr lang="en-US" sz="2000">
                <a:solidFill>
                  <a:srgbClr val="002060"/>
                </a:solidFill>
              </a:rPr>
              <a:t>Skyler Riggio</a:t>
            </a:r>
            <a:endParaRPr sz="2000">
              <a:solidFill>
                <a:srgbClr val="002060"/>
              </a:solidFill>
            </a:endParaRPr>
          </a:p>
          <a:p>
            <a:pPr indent="0" lvl="0" marL="0" marR="0" rtl="0" algn="l">
              <a:lnSpc>
                <a:spcPct val="100000"/>
              </a:lnSpc>
              <a:spcBef>
                <a:spcPts val="0"/>
              </a:spcBef>
              <a:spcAft>
                <a:spcPts val="0"/>
              </a:spcAft>
              <a:buClr>
                <a:srgbClr val="000000"/>
              </a:buClr>
              <a:buSzPts val="1800"/>
              <a:buFont typeface="Arial"/>
              <a:buNone/>
            </a:pPr>
            <a:r>
              <a:t/>
            </a:r>
            <a:endParaRPr b="0" i="0" sz="2000" u="none" cap="none" strike="noStrike">
              <a:solidFill>
                <a:srgbClr val="00206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descr="Logo&#10;&#10;Description automatically generated" id="114" name="Google Shape;114;p4"/>
          <p:cNvPicPr preferRelativeResize="0"/>
          <p:nvPr/>
        </p:nvPicPr>
        <p:blipFill rotWithShape="1">
          <a:blip r:embed="rId3">
            <a:alphaModFix/>
          </a:blip>
          <a:srcRect b="0" l="0" r="0" t="0"/>
          <a:stretch/>
        </p:blipFill>
        <p:spPr>
          <a:xfrm>
            <a:off x="0" y="313952"/>
            <a:ext cx="1937227" cy="1512277"/>
          </a:xfrm>
          <a:prstGeom prst="rect">
            <a:avLst/>
          </a:prstGeom>
          <a:noFill/>
          <a:ln>
            <a:noFill/>
          </a:ln>
        </p:spPr>
      </p:pic>
      <p:sp>
        <p:nvSpPr>
          <p:cNvPr id="115" name="Google Shape;115;p4"/>
          <p:cNvSpPr txBox="1"/>
          <p:nvPr/>
        </p:nvSpPr>
        <p:spPr>
          <a:xfrm>
            <a:off x="4733375" y="239100"/>
            <a:ext cx="58947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rgbClr val="002060"/>
                </a:solidFill>
                <a:latin typeface="Arial"/>
                <a:ea typeface="Arial"/>
                <a:cs typeface="Arial"/>
                <a:sym typeface="Arial"/>
              </a:rPr>
              <a:t>Key Dates for Spring</a:t>
            </a:r>
            <a:endParaRPr b="0" i="0" sz="4800" u="none" cap="none" strike="noStrike">
              <a:solidFill>
                <a:srgbClr val="000000"/>
              </a:solidFill>
              <a:latin typeface="Arial"/>
              <a:ea typeface="Arial"/>
              <a:cs typeface="Arial"/>
              <a:sym typeface="Arial"/>
            </a:endParaRPr>
          </a:p>
        </p:txBody>
      </p:sp>
      <p:sp>
        <p:nvSpPr>
          <p:cNvPr id="116" name="Google Shape;116;p4"/>
          <p:cNvSpPr/>
          <p:nvPr/>
        </p:nvSpPr>
        <p:spPr>
          <a:xfrm>
            <a:off x="357200" y="1933700"/>
            <a:ext cx="11835000" cy="4841400"/>
          </a:xfrm>
          <a:prstGeom prst="rect">
            <a:avLst/>
          </a:prstGeom>
          <a:noFill/>
          <a:ln>
            <a:noFill/>
          </a:ln>
        </p:spPr>
        <p:txBody>
          <a:bodyPr anchorCtr="0" anchor="t" bIns="45700" lIns="91425" spcFirstLastPara="1" rIns="91425" wrap="square" tIns="45700">
            <a:spAutoFit/>
          </a:bodyPr>
          <a:lstStyle/>
          <a:p>
            <a:pPr indent="-336550" lvl="0" marL="342900" marR="0" rtl="0" algn="l">
              <a:lnSpc>
                <a:spcPct val="140000"/>
              </a:lnSpc>
              <a:spcBef>
                <a:spcPts val="0"/>
              </a:spcBef>
              <a:spcAft>
                <a:spcPts val="0"/>
              </a:spcAft>
              <a:buClr>
                <a:srgbClr val="002060"/>
              </a:buClr>
              <a:buSzPts val="2400"/>
              <a:buFont typeface="Arial"/>
              <a:buChar char="•"/>
            </a:pPr>
            <a:r>
              <a:rPr lang="en-US" sz="2400">
                <a:solidFill>
                  <a:srgbClr val="002060"/>
                </a:solidFill>
              </a:rPr>
              <a:t>Feb 27-Mar 21</a:t>
            </a:r>
            <a:r>
              <a:rPr lang="en-US" sz="2400">
                <a:solidFill>
                  <a:srgbClr val="002060"/>
                </a:solidFill>
                <a:highlight>
                  <a:schemeClr val="lt1"/>
                </a:highlight>
              </a:rPr>
              <a:t> </a:t>
            </a:r>
            <a:r>
              <a:rPr b="1" lang="en-US" sz="2400">
                <a:solidFill>
                  <a:srgbClr val="002060"/>
                </a:solidFill>
              </a:rPr>
              <a:t>	</a:t>
            </a:r>
            <a:r>
              <a:rPr b="1" i="0" lang="en-US" sz="2400" u="none" cap="none" strike="noStrike">
                <a:solidFill>
                  <a:srgbClr val="002060"/>
                </a:solidFill>
                <a:latin typeface="Arial"/>
                <a:ea typeface="Arial"/>
                <a:cs typeface="Arial"/>
                <a:sym typeface="Arial"/>
              </a:rPr>
              <a:t>Practice at School/Erg Training </a:t>
            </a:r>
            <a:r>
              <a:rPr lang="en-US" sz="2400">
                <a:solidFill>
                  <a:srgbClr val="002060"/>
                </a:solidFill>
              </a:rPr>
              <a:t>(4:30pm-6:30</a:t>
            </a:r>
            <a:r>
              <a:rPr b="0" i="0" lang="en-US" sz="2400" u="none" cap="none" strike="noStrike">
                <a:solidFill>
                  <a:srgbClr val="002060"/>
                </a:solidFill>
                <a:latin typeface="Arial"/>
                <a:ea typeface="Arial"/>
                <a:cs typeface="Arial"/>
                <a:sym typeface="Arial"/>
              </a:rPr>
              <a:t>pm</a:t>
            </a:r>
            <a:r>
              <a:rPr lang="en-US" sz="2400">
                <a:solidFill>
                  <a:srgbClr val="002060"/>
                </a:solidFill>
              </a:rPr>
              <a:t>,</a:t>
            </a:r>
            <a:r>
              <a:rPr b="0" i="0" lang="en-US" sz="2400" u="none" cap="none" strike="noStrike">
                <a:solidFill>
                  <a:srgbClr val="002060"/>
                </a:solidFill>
                <a:latin typeface="Arial"/>
                <a:ea typeface="Arial"/>
                <a:cs typeface="Arial"/>
                <a:sym typeface="Arial"/>
              </a:rPr>
              <a:t> M-F)</a:t>
            </a:r>
            <a:endParaRPr b="0" i="0" sz="2400" u="none" cap="none" strike="noStrike">
              <a:solidFill>
                <a:srgbClr val="002060"/>
              </a:solidFill>
              <a:latin typeface="Arial"/>
              <a:ea typeface="Arial"/>
              <a:cs typeface="Arial"/>
              <a:sym typeface="Arial"/>
            </a:endParaRPr>
          </a:p>
          <a:p>
            <a:pPr indent="-323850" lvl="0" marL="342900" rtl="0" algn="l">
              <a:lnSpc>
                <a:spcPct val="140000"/>
              </a:lnSpc>
              <a:spcBef>
                <a:spcPts val="0"/>
              </a:spcBef>
              <a:spcAft>
                <a:spcPts val="0"/>
              </a:spcAft>
              <a:buClr>
                <a:srgbClr val="002060"/>
              </a:buClr>
              <a:buSzPts val="2400"/>
              <a:buChar char="•"/>
            </a:pPr>
            <a:r>
              <a:rPr lang="en-US" sz="2400">
                <a:solidFill>
                  <a:srgbClr val="002060"/>
                </a:solidFill>
              </a:rPr>
              <a:t>March 11 			</a:t>
            </a:r>
            <a:r>
              <a:rPr b="1" lang="en-US" sz="2400">
                <a:solidFill>
                  <a:srgbClr val="002060"/>
                </a:solidFill>
              </a:rPr>
              <a:t>Swim Test at Ida Lee </a:t>
            </a:r>
            <a:r>
              <a:rPr lang="en-US" sz="2400">
                <a:solidFill>
                  <a:srgbClr val="002060"/>
                </a:solidFill>
              </a:rPr>
              <a:t>(Mandatory)</a:t>
            </a:r>
            <a:endParaRPr sz="2400">
              <a:solidFill>
                <a:srgbClr val="002060"/>
              </a:solidFill>
            </a:endParaRPr>
          </a:p>
          <a:p>
            <a:pPr indent="-336550" lvl="0" marL="342900" marR="0" rtl="0" algn="l">
              <a:lnSpc>
                <a:spcPct val="140000"/>
              </a:lnSpc>
              <a:spcBef>
                <a:spcPts val="0"/>
              </a:spcBef>
              <a:spcAft>
                <a:spcPts val="0"/>
              </a:spcAft>
              <a:buClr>
                <a:srgbClr val="002060"/>
              </a:buClr>
              <a:buSzPts val="2400"/>
              <a:buChar char="•"/>
            </a:pPr>
            <a:r>
              <a:rPr lang="en-US" sz="2400">
                <a:solidFill>
                  <a:srgbClr val="002060"/>
                </a:solidFill>
              </a:rPr>
              <a:t>March 16</a:t>
            </a:r>
            <a:r>
              <a:rPr lang="en-US" sz="2400">
                <a:solidFill>
                  <a:srgbClr val="002060"/>
                </a:solidFill>
                <a:highlight>
                  <a:schemeClr val="lt1"/>
                </a:highlight>
              </a:rPr>
              <a:t> 			</a:t>
            </a:r>
            <a:r>
              <a:rPr b="1" lang="en-US" sz="2400">
                <a:solidFill>
                  <a:srgbClr val="002060"/>
                </a:solidFill>
                <a:highlight>
                  <a:schemeClr val="lt1"/>
                </a:highlight>
              </a:rPr>
              <a:t>Erg-a-thon Fundraiser</a:t>
            </a:r>
            <a:endParaRPr b="1" sz="2400">
              <a:solidFill>
                <a:srgbClr val="002060"/>
              </a:solidFill>
              <a:highlight>
                <a:schemeClr val="lt1"/>
              </a:highlight>
            </a:endParaRPr>
          </a:p>
          <a:p>
            <a:pPr indent="-336550" lvl="0" marL="342900" marR="0" rtl="0" algn="l">
              <a:lnSpc>
                <a:spcPct val="140000"/>
              </a:lnSpc>
              <a:spcBef>
                <a:spcPts val="0"/>
              </a:spcBef>
              <a:spcAft>
                <a:spcPts val="0"/>
              </a:spcAft>
              <a:buClr>
                <a:srgbClr val="002060"/>
              </a:buClr>
              <a:buSzPts val="2400"/>
              <a:buChar char="•"/>
            </a:pPr>
            <a:r>
              <a:rPr lang="en-US" sz="2400">
                <a:solidFill>
                  <a:srgbClr val="002060"/>
                </a:solidFill>
                <a:highlight>
                  <a:schemeClr val="lt1"/>
                </a:highlight>
              </a:rPr>
              <a:t>March 23	 		</a:t>
            </a:r>
            <a:r>
              <a:rPr b="1" lang="en-US" sz="2400">
                <a:solidFill>
                  <a:srgbClr val="002060"/>
                </a:solidFill>
                <a:highlight>
                  <a:schemeClr val="lt1"/>
                </a:highlight>
              </a:rPr>
              <a:t>First Regatta, EVSRA* </a:t>
            </a:r>
            <a:r>
              <a:rPr lang="en-US" sz="2400">
                <a:solidFill>
                  <a:srgbClr val="002060"/>
                </a:solidFill>
                <a:highlight>
                  <a:schemeClr val="lt1"/>
                </a:highlight>
              </a:rPr>
              <a:t>in NC</a:t>
            </a:r>
            <a:endParaRPr sz="2400">
              <a:solidFill>
                <a:srgbClr val="002060"/>
              </a:solidFill>
              <a:highlight>
                <a:schemeClr val="lt1"/>
              </a:highlight>
            </a:endParaRPr>
          </a:p>
          <a:p>
            <a:pPr indent="-336550" lvl="0" marL="342900" marR="0" rtl="0" algn="l">
              <a:lnSpc>
                <a:spcPct val="140000"/>
              </a:lnSpc>
              <a:spcBef>
                <a:spcPts val="0"/>
              </a:spcBef>
              <a:spcAft>
                <a:spcPts val="0"/>
              </a:spcAft>
              <a:buClr>
                <a:srgbClr val="002060"/>
              </a:buClr>
              <a:buSzPts val="2400"/>
              <a:buChar char="•"/>
            </a:pPr>
            <a:r>
              <a:rPr lang="en-US" sz="2400">
                <a:solidFill>
                  <a:srgbClr val="002060"/>
                </a:solidFill>
                <a:highlight>
                  <a:schemeClr val="lt1"/>
                </a:highlight>
              </a:rPr>
              <a:t>March 24-29 		</a:t>
            </a:r>
            <a:r>
              <a:rPr b="1" lang="en-US" sz="2400">
                <a:solidFill>
                  <a:srgbClr val="002060"/>
                </a:solidFill>
                <a:highlight>
                  <a:schemeClr val="lt1"/>
                </a:highlight>
              </a:rPr>
              <a:t>Spring Training* </a:t>
            </a:r>
            <a:r>
              <a:rPr lang="en-US" sz="2400">
                <a:solidFill>
                  <a:srgbClr val="002060"/>
                </a:solidFill>
                <a:highlight>
                  <a:schemeClr val="lt1"/>
                </a:highlight>
              </a:rPr>
              <a:t>@ Bob Cooper, Summerton, SC</a:t>
            </a:r>
            <a:endParaRPr sz="2400">
              <a:solidFill>
                <a:srgbClr val="002060"/>
              </a:solidFill>
              <a:highlight>
                <a:schemeClr val="lt1"/>
              </a:highlight>
            </a:endParaRPr>
          </a:p>
          <a:p>
            <a:pPr indent="-323850" lvl="0" marL="342900" rtl="0" algn="l">
              <a:lnSpc>
                <a:spcPct val="140000"/>
              </a:lnSpc>
              <a:spcBef>
                <a:spcPts val="0"/>
              </a:spcBef>
              <a:spcAft>
                <a:spcPts val="0"/>
              </a:spcAft>
              <a:buClr>
                <a:srgbClr val="002060"/>
              </a:buClr>
              <a:buSzPts val="2400"/>
              <a:buChar char="•"/>
            </a:pPr>
            <a:r>
              <a:rPr lang="en-US" sz="2400">
                <a:solidFill>
                  <a:srgbClr val="002060"/>
                </a:solidFill>
              </a:rPr>
              <a:t>April 1</a:t>
            </a:r>
            <a:r>
              <a:rPr lang="en-US" sz="2400">
                <a:solidFill>
                  <a:srgbClr val="002060"/>
                </a:solidFill>
                <a:highlight>
                  <a:schemeClr val="lt1"/>
                </a:highlight>
              </a:rPr>
              <a:t> </a:t>
            </a:r>
            <a:r>
              <a:rPr lang="en-US" sz="2400">
                <a:solidFill>
                  <a:srgbClr val="002060"/>
                </a:solidFill>
              </a:rPr>
              <a:t>				</a:t>
            </a:r>
            <a:r>
              <a:rPr b="1" lang="en-US" sz="2400">
                <a:solidFill>
                  <a:srgbClr val="002060"/>
                </a:solidFill>
              </a:rPr>
              <a:t>Practice at Algonkian Begins </a:t>
            </a:r>
            <a:r>
              <a:rPr lang="en-US" sz="2400">
                <a:solidFill>
                  <a:srgbClr val="002060"/>
                </a:solidFill>
              </a:rPr>
              <a:t>(5pm-7pm M-F)</a:t>
            </a:r>
            <a:endParaRPr sz="2400">
              <a:solidFill>
                <a:srgbClr val="002060"/>
              </a:solidFill>
            </a:endParaRPr>
          </a:p>
          <a:p>
            <a:pPr indent="-336550" lvl="0" marL="342900" marR="0" rtl="0" algn="l">
              <a:lnSpc>
                <a:spcPct val="140000"/>
              </a:lnSpc>
              <a:spcBef>
                <a:spcPts val="0"/>
              </a:spcBef>
              <a:spcAft>
                <a:spcPts val="0"/>
              </a:spcAft>
              <a:buClr>
                <a:srgbClr val="002060"/>
              </a:buClr>
              <a:buSzPts val="2400"/>
              <a:buChar char="•"/>
            </a:pPr>
            <a:r>
              <a:rPr lang="en-US" sz="2400">
                <a:solidFill>
                  <a:srgbClr val="002060"/>
                </a:solidFill>
                <a:highlight>
                  <a:schemeClr val="lt1"/>
                </a:highlight>
              </a:rPr>
              <a:t>Apr 6-May 11		</a:t>
            </a:r>
            <a:r>
              <a:rPr b="1" lang="en-US" sz="2400">
                <a:solidFill>
                  <a:srgbClr val="002060"/>
                </a:solidFill>
                <a:highlight>
                  <a:schemeClr val="lt1"/>
                </a:highlight>
              </a:rPr>
              <a:t>Occoquan Regattas</a:t>
            </a:r>
            <a:r>
              <a:rPr lang="en-US" sz="2400">
                <a:solidFill>
                  <a:srgbClr val="002060"/>
                </a:solidFill>
                <a:highlight>
                  <a:schemeClr val="lt1"/>
                </a:highlight>
              </a:rPr>
              <a:t>, every Saturday </a:t>
            </a:r>
            <a:endParaRPr sz="2400">
              <a:solidFill>
                <a:srgbClr val="002060"/>
              </a:solidFill>
              <a:highlight>
                <a:schemeClr val="lt1"/>
              </a:highlight>
            </a:endParaRPr>
          </a:p>
          <a:p>
            <a:pPr indent="-336550" lvl="0" marL="342900" marR="0" rtl="0" algn="l">
              <a:lnSpc>
                <a:spcPct val="140000"/>
              </a:lnSpc>
              <a:spcBef>
                <a:spcPts val="0"/>
              </a:spcBef>
              <a:spcAft>
                <a:spcPts val="0"/>
              </a:spcAft>
              <a:buClr>
                <a:srgbClr val="002060"/>
              </a:buClr>
              <a:buSzPts val="2400"/>
              <a:buChar char="•"/>
            </a:pPr>
            <a:r>
              <a:rPr lang="en-US" sz="2400">
                <a:solidFill>
                  <a:srgbClr val="002060"/>
                </a:solidFill>
                <a:highlight>
                  <a:schemeClr val="lt1"/>
                </a:highlight>
              </a:rPr>
              <a:t>May 16-18 		</a:t>
            </a:r>
            <a:r>
              <a:rPr b="1" lang="en-US" sz="2400">
                <a:solidFill>
                  <a:srgbClr val="002060"/>
                </a:solidFill>
                <a:highlight>
                  <a:schemeClr val="lt1"/>
                </a:highlight>
              </a:rPr>
              <a:t>Stotesbury Regatta*, Philadelphia</a:t>
            </a:r>
            <a:endParaRPr b="1" sz="2400">
              <a:solidFill>
                <a:srgbClr val="002060"/>
              </a:solidFill>
              <a:highlight>
                <a:schemeClr val="lt1"/>
              </a:highlight>
            </a:endParaRPr>
          </a:p>
          <a:p>
            <a:pPr indent="-336550" lvl="0" marL="342900" marR="0" rtl="0" algn="l">
              <a:lnSpc>
                <a:spcPct val="140000"/>
              </a:lnSpc>
              <a:spcBef>
                <a:spcPts val="0"/>
              </a:spcBef>
              <a:spcAft>
                <a:spcPts val="0"/>
              </a:spcAft>
              <a:buClr>
                <a:srgbClr val="002060"/>
              </a:buClr>
              <a:buSzPts val="2400"/>
              <a:buChar char="•"/>
            </a:pPr>
            <a:r>
              <a:rPr lang="en-US" sz="2400">
                <a:solidFill>
                  <a:srgbClr val="002060"/>
                </a:solidFill>
                <a:highlight>
                  <a:schemeClr val="lt1"/>
                </a:highlight>
              </a:rPr>
              <a:t>May 29 			</a:t>
            </a:r>
            <a:r>
              <a:rPr b="1" lang="en-US" sz="2400">
                <a:solidFill>
                  <a:srgbClr val="002060"/>
                </a:solidFill>
                <a:highlight>
                  <a:schemeClr val="lt1"/>
                </a:highlight>
              </a:rPr>
              <a:t>Awards Banquet</a:t>
            </a:r>
            <a:endParaRPr b="1" sz="2400">
              <a:solidFill>
                <a:srgbClr val="002060"/>
              </a:solidFill>
              <a:highlight>
                <a:schemeClr val="lt1"/>
              </a:highlight>
            </a:endParaRPr>
          </a:p>
        </p:txBody>
      </p:sp>
      <p:sp>
        <p:nvSpPr>
          <p:cNvPr id="117" name="Google Shape;117;p4"/>
          <p:cNvSpPr txBox="1"/>
          <p:nvPr/>
        </p:nvSpPr>
        <p:spPr>
          <a:xfrm>
            <a:off x="9008425" y="6371100"/>
            <a:ext cx="1775700" cy="48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800">
                <a:solidFill>
                  <a:srgbClr val="262626"/>
                </a:solidFill>
              </a:rPr>
              <a:t>*Additional fees</a:t>
            </a:r>
            <a:endParaRPr i="1" sz="1800">
              <a:solidFill>
                <a:srgbClr val="26262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descr="Logo&#10;&#10;Description automatically generated" id="122" name="Google Shape;122;p5"/>
          <p:cNvPicPr preferRelativeResize="0"/>
          <p:nvPr/>
        </p:nvPicPr>
        <p:blipFill rotWithShape="1">
          <a:blip r:embed="rId3">
            <a:alphaModFix/>
          </a:blip>
          <a:srcRect b="0" l="0" r="0" t="0"/>
          <a:stretch/>
        </p:blipFill>
        <p:spPr>
          <a:xfrm>
            <a:off x="0" y="313952"/>
            <a:ext cx="1937227" cy="1512277"/>
          </a:xfrm>
          <a:prstGeom prst="rect">
            <a:avLst/>
          </a:prstGeom>
          <a:noFill/>
          <a:ln>
            <a:noFill/>
          </a:ln>
        </p:spPr>
      </p:pic>
      <p:sp>
        <p:nvSpPr>
          <p:cNvPr id="123" name="Google Shape;123;p5"/>
          <p:cNvSpPr txBox="1"/>
          <p:nvPr/>
        </p:nvSpPr>
        <p:spPr>
          <a:xfrm>
            <a:off x="5283350" y="237750"/>
            <a:ext cx="52977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800" u="none" cap="none" strike="noStrike">
                <a:solidFill>
                  <a:srgbClr val="002060"/>
                </a:solidFill>
                <a:latin typeface="Arial"/>
                <a:ea typeface="Arial"/>
                <a:cs typeface="Arial"/>
                <a:sym typeface="Arial"/>
              </a:rPr>
              <a:t>Regatta Schedule</a:t>
            </a:r>
            <a:endParaRPr b="0" i="0" sz="4800" u="none" cap="none" strike="noStrike">
              <a:solidFill>
                <a:srgbClr val="000000"/>
              </a:solidFill>
              <a:latin typeface="Arial"/>
              <a:ea typeface="Arial"/>
              <a:cs typeface="Arial"/>
              <a:sym typeface="Arial"/>
            </a:endParaRPr>
          </a:p>
        </p:txBody>
      </p:sp>
      <p:sp>
        <p:nvSpPr>
          <p:cNvPr id="124" name="Google Shape;124;p5"/>
          <p:cNvSpPr/>
          <p:nvPr/>
        </p:nvSpPr>
        <p:spPr>
          <a:xfrm>
            <a:off x="1325216" y="1836910"/>
            <a:ext cx="9157200" cy="4155000"/>
          </a:xfrm>
          <a:prstGeom prst="rect">
            <a:avLst/>
          </a:prstGeom>
          <a:noFill/>
          <a:ln>
            <a:noFill/>
          </a:ln>
        </p:spPr>
        <p:txBody>
          <a:bodyPr anchorCtr="0" anchor="t" bIns="45700" lIns="91425" spcFirstLastPara="1" rIns="91425" wrap="square" tIns="45700">
            <a:spAutoFit/>
          </a:bodyPr>
          <a:lstStyle/>
          <a:p>
            <a:pPr indent="-298450" lvl="0" marL="285750" marR="0" rtl="0" algn="l">
              <a:lnSpc>
                <a:spcPct val="130000"/>
              </a:lnSpc>
              <a:spcBef>
                <a:spcPts val="0"/>
              </a:spcBef>
              <a:spcAft>
                <a:spcPts val="0"/>
              </a:spcAft>
              <a:buClr>
                <a:srgbClr val="002060"/>
              </a:buClr>
              <a:buSzPts val="2400"/>
              <a:buFont typeface="Arial"/>
              <a:buChar char="•"/>
            </a:pPr>
            <a:r>
              <a:rPr b="0" i="0" lang="en-US" sz="2400" u="none" cap="none" strike="noStrike">
                <a:solidFill>
                  <a:srgbClr val="002060"/>
                </a:solidFill>
                <a:latin typeface="Arial"/>
                <a:ea typeface="Arial"/>
                <a:cs typeface="Arial"/>
                <a:sym typeface="Arial"/>
              </a:rPr>
              <a:t>March </a:t>
            </a:r>
            <a:r>
              <a:rPr lang="en-US" sz="2400">
                <a:solidFill>
                  <a:srgbClr val="002060"/>
                </a:solidFill>
              </a:rPr>
              <a:t>23</a:t>
            </a:r>
            <a:r>
              <a:rPr b="0" i="0" lang="en-US" sz="2400" u="none" cap="none" strike="noStrike">
                <a:solidFill>
                  <a:srgbClr val="002060"/>
                </a:solidFill>
                <a:latin typeface="Arial"/>
                <a:ea typeface="Arial"/>
                <a:cs typeface="Arial"/>
                <a:sym typeface="Arial"/>
              </a:rPr>
              <a:t> 		EVSRA Season Opener </a:t>
            </a:r>
            <a:r>
              <a:rPr lang="en-US" sz="2400">
                <a:solidFill>
                  <a:srgbClr val="002060"/>
                </a:solidFill>
              </a:rPr>
              <a:t>NC</a:t>
            </a:r>
            <a:r>
              <a:rPr b="0" i="0" lang="en-US" sz="2400" u="none" cap="none" strike="noStrike">
                <a:solidFill>
                  <a:srgbClr val="002060"/>
                </a:solidFill>
                <a:latin typeface="Arial"/>
                <a:ea typeface="Arial"/>
                <a:cs typeface="Arial"/>
                <a:sym typeface="Arial"/>
              </a:rPr>
              <a:t> (travel regatta*)</a:t>
            </a:r>
            <a:endParaRPr b="0" i="0" sz="2400" u="none" cap="none" strike="noStrike">
              <a:solidFill>
                <a:srgbClr val="000000"/>
              </a:solidFill>
              <a:latin typeface="Arial"/>
              <a:ea typeface="Arial"/>
              <a:cs typeface="Arial"/>
              <a:sym typeface="Arial"/>
            </a:endParaRPr>
          </a:p>
          <a:p>
            <a:pPr indent="-298450" lvl="0" marL="285750" marR="0" rtl="0" algn="l">
              <a:lnSpc>
                <a:spcPct val="130000"/>
              </a:lnSpc>
              <a:spcBef>
                <a:spcPts val="0"/>
              </a:spcBef>
              <a:spcAft>
                <a:spcPts val="0"/>
              </a:spcAft>
              <a:buClr>
                <a:srgbClr val="002060"/>
              </a:buClr>
              <a:buSzPts val="2400"/>
              <a:buFont typeface="Arial"/>
              <a:buChar char="•"/>
            </a:pPr>
            <a:r>
              <a:rPr b="0" i="0" lang="en-US" sz="2400" u="none" cap="none" strike="noStrike">
                <a:solidFill>
                  <a:srgbClr val="002060"/>
                </a:solidFill>
                <a:latin typeface="Arial"/>
                <a:ea typeface="Arial"/>
                <a:cs typeface="Arial"/>
                <a:sym typeface="Arial"/>
              </a:rPr>
              <a:t>April </a:t>
            </a:r>
            <a:r>
              <a:rPr lang="en-US" sz="2400">
                <a:solidFill>
                  <a:srgbClr val="002060"/>
                </a:solidFill>
              </a:rPr>
              <a:t>6</a:t>
            </a:r>
            <a:r>
              <a:rPr b="0" i="0" lang="en-US" sz="2400" u="none" cap="none" strike="noStrike">
                <a:solidFill>
                  <a:srgbClr val="002060"/>
                </a:solidFill>
                <a:latin typeface="Arial"/>
                <a:ea typeface="Arial"/>
                <a:cs typeface="Arial"/>
                <a:sym typeface="Arial"/>
              </a:rPr>
              <a:t> </a:t>
            </a:r>
            <a:r>
              <a:rPr lang="en-US" sz="2400">
                <a:solidFill>
                  <a:srgbClr val="002060"/>
                </a:solidFill>
              </a:rPr>
              <a:t>	</a:t>
            </a:r>
            <a:r>
              <a:rPr b="0" i="0" lang="en-US" sz="2400" u="none" cap="none" strike="noStrike">
                <a:solidFill>
                  <a:srgbClr val="002060"/>
                </a:solidFill>
                <a:latin typeface="Arial"/>
                <a:ea typeface="Arial"/>
                <a:cs typeface="Arial"/>
                <a:sym typeface="Arial"/>
              </a:rPr>
              <a:t> 		</a:t>
            </a:r>
            <a:r>
              <a:rPr lang="en-US" sz="2400">
                <a:solidFill>
                  <a:srgbClr val="002060"/>
                </a:solidFill>
              </a:rPr>
              <a:t>Darrell Winslow</a:t>
            </a:r>
            <a:r>
              <a:rPr b="0" i="0" lang="en-US" sz="2400" u="none" cap="none" strike="noStrike">
                <a:solidFill>
                  <a:srgbClr val="002060"/>
                </a:solidFill>
                <a:latin typeface="Arial"/>
                <a:ea typeface="Arial"/>
                <a:cs typeface="Arial"/>
                <a:sym typeface="Arial"/>
              </a:rPr>
              <a:t> Regatta, Occoquan</a:t>
            </a:r>
            <a:endParaRPr b="0" i="0" sz="2400" u="none" cap="none" strike="noStrike">
              <a:solidFill>
                <a:srgbClr val="000000"/>
              </a:solidFill>
              <a:latin typeface="Arial"/>
              <a:ea typeface="Arial"/>
              <a:cs typeface="Arial"/>
              <a:sym typeface="Arial"/>
            </a:endParaRPr>
          </a:p>
          <a:p>
            <a:pPr indent="-298450" lvl="0" marL="285750" marR="0" rtl="0" algn="l">
              <a:lnSpc>
                <a:spcPct val="130000"/>
              </a:lnSpc>
              <a:spcBef>
                <a:spcPts val="0"/>
              </a:spcBef>
              <a:spcAft>
                <a:spcPts val="0"/>
              </a:spcAft>
              <a:buClr>
                <a:srgbClr val="002060"/>
              </a:buClr>
              <a:buSzPts val="2400"/>
              <a:buFont typeface="Arial"/>
              <a:buChar char="•"/>
            </a:pPr>
            <a:r>
              <a:rPr b="0" i="0" lang="en-US" sz="2400" u="none" cap="none" strike="noStrike">
                <a:solidFill>
                  <a:srgbClr val="002060"/>
                </a:solidFill>
                <a:latin typeface="Arial"/>
                <a:ea typeface="Arial"/>
                <a:cs typeface="Arial"/>
                <a:sym typeface="Arial"/>
              </a:rPr>
              <a:t>April </a:t>
            </a:r>
            <a:r>
              <a:rPr lang="en-US" sz="2400">
                <a:solidFill>
                  <a:srgbClr val="002060"/>
                </a:solidFill>
              </a:rPr>
              <a:t>13</a:t>
            </a:r>
            <a:r>
              <a:rPr b="0" i="0" lang="en-US" sz="2400" u="none" cap="none" strike="noStrike">
                <a:solidFill>
                  <a:srgbClr val="002060"/>
                </a:solidFill>
                <a:latin typeface="Arial"/>
                <a:ea typeface="Arial"/>
                <a:cs typeface="Arial"/>
                <a:sym typeface="Arial"/>
              </a:rPr>
              <a:t> </a:t>
            </a:r>
            <a:r>
              <a:rPr lang="en-US" sz="2400">
                <a:solidFill>
                  <a:srgbClr val="002060"/>
                </a:solidFill>
              </a:rPr>
              <a:t>		</a:t>
            </a:r>
            <a:r>
              <a:rPr lang="en-US" sz="2400">
                <a:solidFill>
                  <a:srgbClr val="002060"/>
                </a:solidFill>
              </a:rPr>
              <a:t>Ted Phoenix</a:t>
            </a:r>
            <a:r>
              <a:rPr b="0" i="0" lang="en-US" sz="2400" u="none" cap="none" strike="noStrike">
                <a:solidFill>
                  <a:srgbClr val="002060"/>
                </a:solidFill>
                <a:latin typeface="Arial"/>
                <a:ea typeface="Arial"/>
                <a:cs typeface="Arial"/>
                <a:sym typeface="Arial"/>
              </a:rPr>
              <a:t> Regatta, Occoquan</a:t>
            </a:r>
            <a:endParaRPr b="0" i="0" sz="2400" u="none" cap="none" strike="noStrike">
              <a:solidFill>
                <a:srgbClr val="000000"/>
              </a:solidFill>
              <a:latin typeface="Arial"/>
              <a:ea typeface="Arial"/>
              <a:cs typeface="Arial"/>
              <a:sym typeface="Arial"/>
            </a:endParaRPr>
          </a:p>
          <a:p>
            <a:pPr indent="-298450" lvl="0" marL="285750" marR="0" rtl="0" algn="l">
              <a:lnSpc>
                <a:spcPct val="130000"/>
              </a:lnSpc>
              <a:spcBef>
                <a:spcPts val="0"/>
              </a:spcBef>
              <a:spcAft>
                <a:spcPts val="0"/>
              </a:spcAft>
              <a:buClr>
                <a:srgbClr val="002060"/>
              </a:buClr>
              <a:buSzPts val="2400"/>
              <a:buFont typeface="Arial"/>
              <a:buChar char="•"/>
            </a:pPr>
            <a:r>
              <a:rPr b="0" i="0" lang="en-US" sz="2400" u="none" cap="none" strike="noStrike">
                <a:solidFill>
                  <a:srgbClr val="002060"/>
                </a:solidFill>
                <a:latin typeface="Arial"/>
                <a:ea typeface="Arial"/>
                <a:cs typeface="Arial"/>
                <a:sym typeface="Arial"/>
              </a:rPr>
              <a:t>April 2</a:t>
            </a:r>
            <a:r>
              <a:rPr lang="en-US" sz="2400">
                <a:solidFill>
                  <a:srgbClr val="002060"/>
                </a:solidFill>
              </a:rPr>
              <a:t>0</a:t>
            </a:r>
            <a:r>
              <a:rPr b="0" i="0" lang="en-US" sz="2400" u="none" cap="none" strike="noStrike">
                <a:solidFill>
                  <a:srgbClr val="002060"/>
                </a:solidFill>
                <a:latin typeface="Arial"/>
                <a:ea typeface="Arial"/>
                <a:cs typeface="Arial"/>
                <a:sym typeface="Arial"/>
              </a:rPr>
              <a:t>  		Ryz Obuchowicz Regatta, Occoquan</a:t>
            </a:r>
            <a:endParaRPr b="0" i="0" sz="2400" u="none" cap="none" strike="noStrike">
              <a:solidFill>
                <a:srgbClr val="000000"/>
              </a:solidFill>
              <a:latin typeface="Arial"/>
              <a:ea typeface="Arial"/>
              <a:cs typeface="Arial"/>
              <a:sym typeface="Arial"/>
            </a:endParaRPr>
          </a:p>
          <a:p>
            <a:pPr indent="-298450" lvl="0" marL="285750" marR="0" rtl="0" algn="l">
              <a:lnSpc>
                <a:spcPct val="130000"/>
              </a:lnSpc>
              <a:spcBef>
                <a:spcPts val="0"/>
              </a:spcBef>
              <a:spcAft>
                <a:spcPts val="0"/>
              </a:spcAft>
              <a:buClr>
                <a:srgbClr val="002060"/>
              </a:buClr>
              <a:buSzPts val="2400"/>
              <a:buFont typeface="Arial"/>
              <a:buChar char="•"/>
            </a:pPr>
            <a:r>
              <a:rPr b="0" i="0" lang="en-US" sz="2400" u="none" cap="none" strike="noStrike">
                <a:solidFill>
                  <a:srgbClr val="002060"/>
                </a:solidFill>
                <a:latin typeface="Arial"/>
                <a:ea typeface="Arial"/>
                <a:cs typeface="Arial"/>
                <a:sym typeface="Arial"/>
              </a:rPr>
              <a:t>April </a:t>
            </a:r>
            <a:r>
              <a:rPr lang="en-US" sz="2400">
                <a:solidFill>
                  <a:srgbClr val="002060"/>
                </a:solidFill>
              </a:rPr>
              <a:t>27</a:t>
            </a:r>
            <a:r>
              <a:rPr b="0" i="0" lang="en-US" sz="2400" u="none" cap="none" strike="noStrike">
                <a:solidFill>
                  <a:srgbClr val="002060"/>
                </a:solidFill>
                <a:latin typeface="Arial"/>
                <a:ea typeface="Arial"/>
                <a:cs typeface="Arial"/>
                <a:sym typeface="Arial"/>
              </a:rPr>
              <a:t>  		Al </a:t>
            </a:r>
            <a:r>
              <a:rPr lang="en-US" sz="2400">
                <a:solidFill>
                  <a:srgbClr val="002060"/>
                </a:solidFill>
              </a:rPr>
              <a:t>Urquia</a:t>
            </a:r>
            <a:r>
              <a:rPr b="0" i="0" lang="en-US" sz="2400" u="none" cap="none" strike="noStrike">
                <a:solidFill>
                  <a:srgbClr val="002060"/>
                </a:solidFill>
                <a:latin typeface="Arial"/>
                <a:ea typeface="Arial"/>
                <a:cs typeface="Arial"/>
                <a:sym typeface="Arial"/>
              </a:rPr>
              <a:t> Regatta, Occoquan</a:t>
            </a:r>
            <a:endParaRPr b="0" i="0" sz="2400" u="none" cap="none" strike="noStrike">
              <a:solidFill>
                <a:srgbClr val="000000"/>
              </a:solidFill>
              <a:latin typeface="Arial"/>
              <a:ea typeface="Arial"/>
              <a:cs typeface="Arial"/>
              <a:sym typeface="Arial"/>
            </a:endParaRPr>
          </a:p>
          <a:p>
            <a:pPr indent="-298450" lvl="0" marL="285750" marR="0" rtl="0" algn="l">
              <a:lnSpc>
                <a:spcPct val="130000"/>
              </a:lnSpc>
              <a:spcBef>
                <a:spcPts val="0"/>
              </a:spcBef>
              <a:spcAft>
                <a:spcPts val="0"/>
              </a:spcAft>
              <a:buClr>
                <a:srgbClr val="002060"/>
              </a:buClr>
              <a:buSzPts val="2400"/>
              <a:buFont typeface="Arial"/>
              <a:buChar char="•"/>
            </a:pPr>
            <a:r>
              <a:rPr b="0" i="0" lang="en-US" sz="2400" u="none" cap="none" strike="noStrike">
                <a:solidFill>
                  <a:srgbClr val="002060"/>
                </a:solidFill>
                <a:latin typeface="Arial"/>
                <a:ea typeface="Arial"/>
                <a:cs typeface="Arial"/>
                <a:sym typeface="Arial"/>
              </a:rPr>
              <a:t>May </a:t>
            </a:r>
            <a:r>
              <a:rPr lang="en-US" sz="2400">
                <a:solidFill>
                  <a:srgbClr val="002060"/>
                </a:solidFill>
              </a:rPr>
              <a:t>4</a:t>
            </a:r>
            <a:r>
              <a:rPr b="0" i="0" lang="en-US" sz="2400" u="none" cap="none" strike="noStrike">
                <a:solidFill>
                  <a:srgbClr val="002060"/>
                </a:solidFill>
                <a:latin typeface="Arial"/>
                <a:ea typeface="Arial"/>
                <a:cs typeface="Arial"/>
                <a:sym typeface="Arial"/>
              </a:rPr>
              <a:t> 	 		VSRC Day 1 (Lower Boats), Occoquan</a:t>
            </a:r>
            <a:endParaRPr b="0" i="0" sz="2400" u="none" cap="none" strike="noStrike">
              <a:solidFill>
                <a:srgbClr val="000000"/>
              </a:solidFill>
              <a:latin typeface="Arial"/>
              <a:ea typeface="Arial"/>
              <a:cs typeface="Arial"/>
              <a:sym typeface="Arial"/>
            </a:endParaRPr>
          </a:p>
          <a:p>
            <a:pPr indent="-298450" lvl="0" marL="285750" marR="0" rtl="0" algn="l">
              <a:lnSpc>
                <a:spcPct val="130000"/>
              </a:lnSpc>
              <a:spcBef>
                <a:spcPts val="0"/>
              </a:spcBef>
              <a:spcAft>
                <a:spcPts val="0"/>
              </a:spcAft>
              <a:buClr>
                <a:srgbClr val="002060"/>
              </a:buClr>
              <a:buSzPts val="2400"/>
              <a:buFont typeface="Arial"/>
              <a:buChar char="•"/>
            </a:pPr>
            <a:r>
              <a:rPr b="0" i="0" lang="en-US" sz="2400" u="none" cap="none" strike="noStrike">
                <a:solidFill>
                  <a:srgbClr val="002060"/>
                </a:solidFill>
                <a:latin typeface="Arial"/>
                <a:ea typeface="Arial"/>
                <a:cs typeface="Arial"/>
                <a:sym typeface="Arial"/>
              </a:rPr>
              <a:t>May 1</a:t>
            </a:r>
            <a:r>
              <a:rPr lang="en-US" sz="2400">
                <a:solidFill>
                  <a:srgbClr val="002060"/>
                </a:solidFill>
              </a:rPr>
              <a:t>1</a:t>
            </a:r>
            <a:r>
              <a:rPr b="0" i="0" lang="en-US" sz="2400" u="none" cap="none" strike="noStrike">
                <a:solidFill>
                  <a:srgbClr val="002060"/>
                </a:solidFill>
                <a:latin typeface="Arial"/>
                <a:ea typeface="Arial"/>
                <a:cs typeface="Arial"/>
                <a:sym typeface="Arial"/>
              </a:rPr>
              <a:t>  		VSRC Day 2 (Upper Boats), Occoquan</a:t>
            </a:r>
            <a:endParaRPr b="0" i="0" sz="2400" u="none" cap="none" strike="noStrike">
              <a:solidFill>
                <a:srgbClr val="000000"/>
              </a:solidFill>
              <a:latin typeface="Arial"/>
              <a:ea typeface="Arial"/>
              <a:cs typeface="Arial"/>
              <a:sym typeface="Arial"/>
            </a:endParaRPr>
          </a:p>
          <a:p>
            <a:pPr indent="-298450" lvl="0" marL="285750" marR="0" rtl="0" algn="l">
              <a:lnSpc>
                <a:spcPct val="130000"/>
              </a:lnSpc>
              <a:spcBef>
                <a:spcPts val="0"/>
              </a:spcBef>
              <a:spcAft>
                <a:spcPts val="0"/>
              </a:spcAft>
              <a:buClr>
                <a:srgbClr val="002060"/>
              </a:buClr>
              <a:buSzPts val="2400"/>
              <a:buFont typeface="Arial"/>
              <a:buChar char="•"/>
            </a:pPr>
            <a:r>
              <a:rPr b="0" i="0" lang="en-US" sz="2400" u="none" cap="none" strike="noStrike">
                <a:solidFill>
                  <a:srgbClr val="002060"/>
                </a:solidFill>
                <a:latin typeface="Arial"/>
                <a:ea typeface="Arial"/>
                <a:cs typeface="Arial"/>
                <a:sym typeface="Arial"/>
              </a:rPr>
              <a:t>May </a:t>
            </a:r>
            <a:r>
              <a:rPr lang="en-US" sz="2400">
                <a:solidFill>
                  <a:srgbClr val="002060"/>
                </a:solidFill>
              </a:rPr>
              <a:t>17-18</a:t>
            </a:r>
            <a:r>
              <a:rPr b="0" i="0" lang="en-US" sz="2400" u="none" cap="none" strike="noStrike">
                <a:solidFill>
                  <a:srgbClr val="002060"/>
                </a:solidFill>
                <a:latin typeface="Arial"/>
                <a:ea typeface="Arial"/>
                <a:cs typeface="Arial"/>
                <a:sym typeface="Arial"/>
              </a:rPr>
              <a:t> 		Stotesbury Cup Philadelphia (travel regatta*)</a:t>
            </a:r>
            <a:endParaRPr b="0" i="0" sz="2400" u="none" cap="none" strike="noStrike">
              <a:solidFill>
                <a:srgbClr val="002060"/>
              </a:solidFill>
              <a:latin typeface="Arial"/>
              <a:ea typeface="Arial"/>
              <a:cs typeface="Arial"/>
              <a:sym typeface="Arial"/>
            </a:endParaRPr>
          </a:p>
          <a:p>
            <a:pPr indent="-298450" lvl="0" marL="285750" marR="0" rtl="0" algn="l">
              <a:lnSpc>
                <a:spcPct val="130000"/>
              </a:lnSpc>
              <a:spcBef>
                <a:spcPts val="0"/>
              </a:spcBef>
              <a:spcAft>
                <a:spcPts val="0"/>
              </a:spcAft>
              <a:buClr>
                <a:srgbClr val="002060"/>
              </a:buClr>
              <a:buSzPts val="2400"/>
              <a:buChar char="•"/>
            </a:pPr>
            <a:r>
              <a:rPr lang="en-US" sz="2400">
                <a:solidFill>
                  <a:srgbClr val="002060"/>
                </a:solidFill>
              </a:rPr>
              <a:t>May 24  		SRAA Nationals (travel regatta*)</a:t>
            </a:r>
            <a:endParaRPr sz="2400">
              <a:solidFill>
                <a:srgbClr val="002060"/>
              </a:solidFill>
            </a:endParaRPr>
          </a:p>
          <a:p>
            <a:pPr indent="0" lvl="0" marL="2743200" marR="0" rtl="0" algn="l">
              <a:lnSpc>
                <a:spcPct val="130000"/>
              </a:lnSpc>
              <a:spcBef>
                <a:spcPts val="0"/>
              </a:spcBef>
              <a:spcAft>
                <a:spcPts val="0"/>
              </a:spcAft>
              <a:buClr>
                <a:srgbClr val="000000"/>
              </a:buClr>
              <a:buSzPts val="2200"/>
              <a:buFont typeface="Arial"/>
              <a:buNone/>
            </a:pPr>
            <a:r>
              <a:rPr lang="en-US" sz="2000">
                <a:solidFill>
                  <a:srgbClr val="002060"/>
                </a:solidFill>
              </a:rPr>
              <a:t>            </a:t>
            </a:r>
            <a:r>
              <a:rPr b="0" i="0" lang="en-US" sz="2000" u="none" cap="none" strike="noStrike">
                <a:solidFill>
                  <a:srgbClr val="002060"/>
                </a:solidFill>
                <a:latin typeface="Arial"/>
                <a:ea typeface="Arial"/>
                <a:cs typeface="Arial"/>
                <a:sym typeface="Arial"/>
              </a:rPr>
              <a:t>* </a:t>
            </a:r>
            <a:r>
              <a:rPr b="0" i="1" lang="en-US" sz="2000" u="none" cap="none" strike="noStrike">
                <a:solidFill>
                  <a:srgbClr val="002060"/>
                </a:solidFill>
                <a:latin typeface="Arial"/>
                <a:ea typeface="Arial"/>
                <a:cs typeface="Arial"/>
                <a:sym typeface="Arial"/>
              </a:rPr>
              <a:t>Additional fees collected for travel regattas</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descr="Logo&#10;&#10;Description automatically generated" id="129" name="Google Shape;129;p8"/>
          <p:cNvPicPr preferRelativeResize="0"/>
          <p:nvPr/>
        </p:nvPicPr>
        <p:blipFill rotWithShape="1">
          <a:blip r:embed="rId3">
            <a:alphaModFix/>
          </a:blip>
          <a:srcRect b="0" l="0" r="0" t="0"/>
          <a:stretch/>
        </p:blipFill>
        <p:spPr>
          <a:xfrm>
            <a:off x="0" y="313952"/>
            <a:ext cx="1937227" cy="1512277"/>
          </a:xfrm>
          <a:prstGeom prst="rect">
            <a:avLst/>
          </a:prstGeom>
          <a:noFill/>
          <a:ln>
            <a:noFill/>
          </a:ln>
        </p:spPr>
      </p:pic>
      <p:sp>
        <p:nvSpPr>
          <p:cNvPr id="130" name="Google Shape;130;p8"/>
          <p:cNvSpPr txBox="1"/>
          <p:nvPr/>
        </p:nvSpPr>
        <p:spPr>
          <a:xfrm>
            <a:off x="2520125" y="256313"/>
            <a:ext cx="8338200" cy="1569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4800"/>
              <a:buFont typeface="Arial"/>
              <a:buNone/>
            </a:pPr>
            <a:r>
              <a:rPr b="0" i="0" lang="en-US" sz="4800" u="none" cap="none" strike="noStrike">
                <a:solidFill>
                  <a:srgbClr val="002060"/>
                </a:solidFill>
                <a:latin typeface="Arial"/>
                <a:ea typeface="Arial"/>
                <a:cs typeface="Arial"/>
                <a:sym typeface="Arial"/>
              </a:rPr>
              <a:t>Volunteer</a:t>
            </a:r>
            <a:r>
              <a:rPr lang="en-US" sz="4800">
                <a:solidFill>
                  <a:srgbClr val="002060"/>
                </a:solidFill>
              </a:rPr>
              <a:t> Requirements and Food Donations</a:t>
            </a:r>
            <a:endParaRPr b="0" i="0" sz="1400" u="none" cap="none" strike="noStrike">
              <a:solidFill>
                <a:srgbClr val="000000"/>
              </a:solidFill>
              <a:latin typeface="Arial"/>
              <a:ea typeface="Arial"/>
              <a:cs typeface="Arial"/>
              <a:sym typeface="Arial"/>
            </a:endParaRPr>
          </a:p>
        </p:txBody>
      </p:sp>
      <p:sp>
        <p:nvSpPr>
          <p:cNvPr id="131" name="Google Shape;131;p8"/>
          <p:cNvSpPr/>
          <p:nvPr/>
        </p:nvSpPr>
        <p:spPr>
          <a:xfrm>
            <a:off x="455125" y="1480725"/>
            <a:ext cx="8173500" cy="26106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None/>
            </a:pPr>
            <a:r>
              <a:t/>
            </a:r>
            <a:endParaRPr sz="2600">
              <a:solidFill>
                <a:srgbClr val="002060"/>
              </a:solidFill>
            </a:endParaRPr>
          </a:p>
          <a:p>
            <a:pPr indent="-393700" lvl="0" marL="457200" marR="0" rtl="0" algn="l">
              <a:lnSpc>
                <a:spcPct val="100000"/>
              </a:lnSpc>
              <a:spcBef>
                <a:spcPts val="0"/>
              </a:spcBef>
              <a:spcAft>
                <a:spcPts val="0"/>
              </a:spcAft>
              <a:buClr>
                <a:srgbClr val="002060"/>
              </a:buClr>
              <a:buSzPts val="2600"/>
              <a:buFont typeface="Arial"/>
              <a:buChar char="●"/>
            </a:pPr>
            <a:r>
              <a:rPr b="0" i="0" lang="en-US" sz="2600" u="none" cap="none" strike="noStrike">
                <a:solidFill>
                  <a:srgbClr val="002060"/>
                </a:solidFill>
                <a:latin typeface="Arial"/>
                <a:ea typeface="Arial"/>
                <a:cs typeface="Arial"/>
                <a:sym typeface="Arial"/>
              </a:rPr>
              <a:t>VASRA Volunteer Positions</a:t>
            </a:r>
            <a:endParaRPr b="0" i="0" sz="2600" u="none" cap="none" strike="noStrike">
              <a:solidFill>
                <a:srgbClr val="000000"/>
              </a:solidFill>
              <a:latin typeface="Arial"/>
              <a:ea typeface="Arial"/>
              <a:cs typeface="Arial"/>
              <a:sym typeface="Arial"/>
            </a:endParaRPr>
          </a:p>
          <a:p>
            <a:pPr indent="-355600" lvl="1" marL="914400" marR="0" rtl="0" algn="l">
              <a:lnSpc>
                <a:spcPct val="100000"/>
              </a:lnSpc>
              <a:spcBef>
                <a:spcPts val="1000"/>
              </a:spcBef>
              <a:spcAft>
                <a:spcPts val="0"/>
              </a:spcAft>
              <a:buClr>
                <a:srgbClr val="002060"/>
              </a:buClr>
              <a:buSzPts val="2000"/>
              <a:buChar char="○"/>
            </a:pPr>
            <a:r>
              <a:rPr lang="en-US" sz="2000">
                <a:solidFill>
                  <a:srgbClr val="002060"/>
                </a:solidFill>
              </a:rPr>
              <a:t>The team is required to fill 3-5</a:t>
            </a:r>
            <a:r>
              <a:rPr b="0" i="0" lang="en-US" sz="2000" u="none" cap="none" strike="noStrike">
                <a:solidFill>
                  <a:srgbClr val="002060"/>
                </a:solidFill>
                <a:latin typeface="Arial"/>
                <a:ea typeface="Arial"/>
                <a:cs typeface="Arial"/>
                <a:sym typeface="Arial"/>
              </a:rPr>
              <a:t> roles for every VASRA regatta (or </a:t>
            </a:r>
            <a:r>
              <a:rPr lang="en-US" sz="2000">
                <a:solidFill>
                  <a:srgbClr val="002060"/>
                </a:solidFill>
              </a:rPr>
              <a:t>we are fined!)</a:t>
            </a:r>
            <a:endParaRPr b="0" i="0" sz="2000" u="none" cap="none" strike="noStrike">
              <a:solidFill>
                <a:srgbClr val="000000"/>
              </a:solidFill>
              <a:latin typeface="Arial"/>
              <a:ea typeface="Arial"/>
              <a:cs typeface="Arial"/>
              <a:sym typeface="Arial"/>
            </a:endParaRPr>
          </a:p>
          <a:p>
            <a:pPr indent="-355600" lvl="1" marL="914400" marR="0" rtl="0" algn="l">
              <a:lnSpc>
                <a:spcPct val="100000"/>
              </a:lnSpc>
              <a:spcBef>
                <a:spcPts val="1000"/>
              </a:spcBef>
              <a:spcAft>
                <a:spcPts val="0"/>
              </a:spcAft>
              <a:buClr>
                <a:srgbClr val="002060"/>
              </a:buClr>
              <a:buSzPts val="2000"/>
              <a:buChar char="○"/>
            </a:pPr>
            <a:r>
              <a:rPr lang="en-US" sz="2000">
                <a:solidFill>
                  <a:srgbClr val="002060"/>
                </a:solidFill>
              </a:rPr>
              <a:t>Each family is required</a:t>
            </a:r>
            <a:r>
              <a:rPr b="0" i="0" lang="en-US" sz="2000" u="none" cap="none" strike="noStrike">
                <a:solidFill>
                  <a:srgbClr val="002060"/>
                </a:solidFill>
                <a:latin typeface="Arial"/>
                <a:ea typeface="Arial"/>
                <a:cs typeface="Arial"/>
                <a:sym typeface="Arial"/>
              </a:rPr>
              <a:t> to fill at least 1 role during the season</a:t>
            </a:r>
            <a:endParaRPr sz="2000">
              <a:solidFill>
                <a:srgbClr val="002060"/>
              </a:solidFill>
              <a:highlight>
                <a:srgbClr val="FFFF00"/>
              </a:highlight>
            </a:endParaRPr>
          </a:p>
          <a:p>
            <a:pPr indent="-355600" lvl="1" marL="914400" marR="0" rtl="0" algn="l">
              <a:lnSpc>
                <a:spcPct val="100000"/>
              </a:lnSpc>
              <a:spcBef>
                <a:spcPts val="1000"/>
              </a:spcBef>
              <a:spcAft>
                <a:spcPts val="0"/>
              </a:spcAft>
              <a:buClr>
                <a:srgbClr val="002060"/>
              </a:buClr>
              <a:buSzPts val="2000"/>
              <a:buChar char="○"/>
            </a:pPr>
            <a:r>
              <a:rPr lang="en-US" sz="2000">
                <a:solidFill>
                  <a:srgbClr val="002060"/>
                </a:solidFill>
              </a:rPr>
              <a:t>SignUp </a:t>
            </a:r>
            <a:r>
              <a:rPr lang="en-US" sz="2000">
                <a:solidFill>
                  <a:srgbClr val="002060"/>
                </a:solidFill>
              </a:rPr>
              <a:t>Genius</a:t>
            </a:r>
            <a:r>
              <a:rPr lang="en-US" sz="2000">
                <a:solidFill>
                  <a:srgbClr val="002060"/>
                </a:solidFill>
              </a:rPr>
              <a:t> is posted on our website and QR code here</a:t>
            </a:r>
            <a:endParaRPr sz="2000">
              <a:solidFill>
                <a:srgbClr val="002060"/>
              </a:solidFill>
            </a:endParaRPr>
          </a:p>
          <a:p>
            <a:pPr indent="0" lvl="0" marL="457200" marR="0" rtl="0" algn="l">
              <a:lnSpc>
                <a:spcPct val="100000"/>
              </a:lnSpc>
              <a:spcBef>
                <a:spcPts val="1000"/>
              </a:spcBef>
              <a:spcAft>
                <a:spcPts val="0"/>
              </a:spcAft>
              <a:buNone/>
            </a:pPr>
            <a:r>
              <a:t/>
            </a:r>
            <a:endParaRPr sz="2600">
              <a:solidFill>
                <a:srgbClr val="002060"/>
              </a:solidFill>
            </a:endParaRPr>
          </a:p>
          <a:p>
            <a:pPr indent="-82550" lvl="1" marL="742950" marR="0" rtl="0" algn="l">
              <a:lnSpc>
                <a:spcPct val="100000"/>
              </a:lnSpc>
              <a:spcBef>
                <a:spcPts val="0"/>
              </a:spcBef>
              <a:spcAft>
                <a:spcPts val="0"/>
              </a:spcAft>
              <a:buClr>
                <a:schemeClr val="dk1"/>
              </a:buClr>
              <a:buSzPts val="3200"/>
              <a:buFont typeface="Arial"/>
              <a:buNone/>
            </a:pPr>
            <a:r>
              <a:t/>
            </a:r>
            <a:endParaRPr b="0" i="0" sz="3300" u="none" cap="none" strike="noStrike">
              <a:solidFill>
                <a:srgbClr val="002060"/>
              </a:solidFill>
              <a:latin typeface="Arial"/>
              <a:ea typeface="Arial"/>
              <a:cs typeface="Arial"/>
              <a:sym typeface="Arial"/>
            </a:endParaRPr>
          </a:p>
        </p:txBody>
      </p:sp>
      <p:sp>
        <p:nvSpPr>
          <p:cNvPr id="132" name="Google Shape;132;p8"/>
          <p:cNvSpPr txBox="1"/>
          <p:nvPr/>
        </p:nvSpPr>
        <p:spPr>
          <a:xfrm>
            <a:off x="8992050" y="3346125"/>
            <a:ext cx="2455200" cy="241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solidFill>
                <a:srgbClr val="262626"/>
              </a:solidFill>
            </a:endParaRPr>
          </a:p>
        </p:txBody>
      </p:sp>
      <p:pic>
        <p:nvPicPr>
          <p:cNvPr id="133" name="Google Shape;133;p8"/>
          <p:cNvPicPr preferRelativeResize="0"/>
          <p:nvPr/>
        </p:nvPicPr>
        <p:blipFill>
          <a:blip r:embed="rId4">
            <a:alphaModFix/>
          </a:blip>
          <a:stretch>
            <a:fillRect/>
          </a:stretch>
        </p:blipFill>
        <p:spPr>
          <a:xfrm>
            <a:off x="8504325" y="2789625"/>
            <a:ext cx="2707625" cy="2707625"/>
          </a:xfrm>
          <a:prstGeom prst="rect">
            <a:avLst/>
          </a:prstGeom>
          <a:noFill/>
          <a:ln>
            <a:noFill/>
          </a:ln>
        </p:spPr>
      </p:pic>
      <p:sp>
        <p:nvSpPr>
          <p:cNvPr id="134" name="Google Shape;134;p8"/>
          <p:cNvSpPr txBox="1"/>
          <p:nvPr/>
        </p:nvSpPr>
        <p:spPr>
          <a:xfrm>
            <a:off x="455825" y="4192600"/>
            <a:ext cx="8173500" cy="20511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rgbClr val="002060"/>
              </a:buClr>
              <a:buSzPts val="2600"/>
              <a:buChar char="●"/>
            </a:pPr>
            <a:r>
              <a:rPr lang="en-US" sz="2600">
                <a:solidFill>
                  <a:srgbClr val="002060"/>
                </a:solidFill>
              </a:rPr>
              <a:t>Food Donations</a:t>
            </a:r>
            <a:endParaRPr sz="2600">
              <a:solidFill>
                <a:srgbClr val="002060"/>
              </a:solidFill>
            </a:endParaRPr>
          </a:p>
          <a:p>
            <a:pPr indent="-355600" lvl="1" marL="914400" rtl="0" algn="l">
              <a:spcBef>
                <a:spcPts val="1000"/>
              </a:spcBef>
              <a:spcAft>
                <a:spcPts val="0"/>
              </a:spcAft>
              <a:buClr>
                <a:srgbClr val="002060"/>
              </a:buClr>
              <a:buSzPts val="2000"/>
              <a:buChar char="○"/>
            </a:pPr>
            <a:r>
              <a:rPr lang="en-US" sz="2000">
                <a:solidFill>
                  <a:srgbClr val="002060"/>
                </a:solidFill>
              </a:rPr>
              <a:t>Snacks, fruit, bagels, etc will be collected for each regatta.       A separate Signup Genius will be sent for food donations  </a:t>
            </a:r>
            <a:endParaRPr sz="2000">
              <a:solidFill>
                <a:srgbClr val="002060"/>
              </a:solidFill>
            </a:endParaRPr>
          </a:p>
          <a:p>
            <a:pPr indent="-355600" lvl="1" marL="914400" rtl="0" algn="l">
              <a:spcBef>
                <a:spcPts val="1000"/>
              </a:spcBef>
              <a:spcAft>
                <a:spcPts val="0"/>
              </a:spcAft>
              <a:buClr>
                <a:srgbClr val="002060"/>
              </a:buClr>
              <a:buSzPts val="2000"/>
              <a:buChar char="○"/>
            </a:pPr>
            <a:r>
              <a:rPr lang="en-US" sz="2000">
                <a:solidFill>
                  <a:srgbClr val="002060"/>
                </a:solidFill>
              </a:rPr>
              <a:t>For all local regattas, Rowers will pack their lunch or buy from the concession stands</a:t>
            </a:r>
            <a:endParaRPr sz="2000">
              <a:solidFill>
                <a:srgbClr val="002060"/>
              </a:solidFill>
            </a:endParaRPr>
          </a:p>
          <a:p>
            <a:pPr indent="0" lvl="0" marL="0" rtl="0" algn="l">
              <a:spcBef>
                <a:spcPts val="1000"/>
              </a:spcBef>
              <a:spcAft>
                <a:spcPts val="0"/>
              </a:spcAft>
              <a:buNone/>
            </a:pPr>
            <a:r>
              <a:t/>
            </a:r>
            <a:endParaRPr sz="2000">
              <a:solidFill>
                <a:srgbClr val="26262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descr="Logo&#10;&#10;Description automatically generated" id="139" name="Google Shape;139;p9"/>
          <p:cNvPicPr preferRelativeResize="0"/>
          <p:nvPr/>
        </p:nvPicPr>
        <p:blipFill rotWithShape="1">
          <a:blip r:embed="rId3">
            <a:alphaModFix/>
          </a:blip>
          <a:srcRect b="0" l="0" r="0" t="0"/>
          <a:stretch/>
        </p:blipFill>
        <p:spPr>
          <a:xfrm>
            <a:off x="0" y="313952"/>
            <a:ext cx="1937227" cy="1512277"/>
          </a:xfrm>
          <a:prstGeom prst="rect">
            <a:avLst/>
          </a:prstGeom>
          <a:noFill/>
          <a:ln>
            <a:noFill/>
          </a:ln>
        </p:spPr>
      </p:pic>
      <p:sp>
        <p:nvSpPr>
          <p:cNvPr id="140" name="Google Shape;140;p9"/>
          <p:cNvSpPr txBox="1"/>
          <p:nvPr/>
        </p:nvSpPr>
        <p:spPr>
          <a:xfrm>
            <a:off x="7059249" y="288000"/>
            <a:ext cx="37530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2060"/>
                </a:solidFill>
                <a:latin typeface="Arial"/>
                <a:ea typeface="Arial"/>
                <a:cs typeface="Arial"/>
                <a:sym typeface="Arial"/>
              </a:rPr>
              <a:t>Spring Fees</a:t>
            </a:r>
            <a:endParaRPr b="0" i="0" sz="1400" u="none" cap="none" strike="noStrike">
              <a:solidFill>
                <a:srgbClr val="000000"/>
              </a:solidFill>
              <a:latin typeface="Arial"/>
              <a:ea typeface="Arial"/>
              <a:cs typeface="Arial"/>
              <a:sym typeface="Arial"/>
            </a:endParaRPr>
          </a:p>
        </p:txBody>
      </p:sp>
      <p:sp>
        <p:nvSpPr>
          <p:cNvPr id="141" name="Google Shape;141;p9"/>
          <p:cNvSpPr/>
          <p:nvPr/>
        </p:nvSpPr>
        <p:spPr>
          <a:xfrm>
            <a:off x="1937227" y="1836910"/>
            <a:ext cx="609600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2060"/>
              </a:solidFill>
              <a:latin typeface="Arial"/>
              <a:ea typeface="Arial"/>
              <a:cs typeface="Arial"/>
              <a:sym typeface="Arial"/>
            </a:endParaRPr>
          </a:p>
        </p:txBody>
      </p:sp>
      <p:sp>
        <p:nvSpPr>
          <p:cNvPr id="142" name="Google Shape;142;p9"/>
          <p:cNvSpPr/>
          <p:nvPr/>
        </p:nvSpPr>
        <p:spPr>
          <a:xfrm>
            <a:off x="402500" y="1769700"/>
            <a:ext cx="10930800" cy="48738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15000"/>
              </a:lnSpc>
              <a:spcBef>
                <a:spcPts val="0"/>
              </a:spcBef>
              <a:spcAft>
                <a:spcPts val="0"/>
              </a:spcAft>
              <a:buClr>
                <a:srgbClr val="00007D"/>
              </a:buClr>
              <a:buSzPts val="2000"/>
              <a:buChar char="•"/>
            </a:pPr>
            <a:r>
              <a:rPr lang="en-US" sz="2000">
                <a:solidFill>
                  <a:srgbClr val="00007D"/>
                </a:solidFill>
              </a:rPr>
              <a:t>Crew is 100% self funded - the t</a:t>
            </a:r>
            <a:r>
              <a:rPr lang="en-US" sz="2000">
                <a:solidFill>
                  <a:srgbClr val="00007D"/>
                </a:solidFill>
              </a:rPr>
              <a:t>eam gets ZERO funds from county/state.</a:t>
            </a:r>
            <a:endParaRPr sz="2000">
              <a:solidFill>
                <a:srgbClr val="00007D"/>
              </a:solidFill>
            </a:endParaRPr>
          </a:p>
          <a:p>
            <a:pPr indent="-342900" lvl="1" marL="914400" marR="0" rtl="0" algn="l">
              <a:lnSpc>
                <a:spcPct val="100000"/>
              </a:lnSpc>
              <a:spcBef>
                <a:spcPts val="0"/>
              </a:spcBef>
              <a:spcAft>
                <a:spcPts val="0"/>
              </a:spcAft>
              <a:buClr>
                <a:srgbClr val="00007D"/>
              </a:buClr>
              <a:buSzPts val="1800"/>
              <a:buFont typeface="Arial"/>
              <a:buChar char="○"/>
            </a:pPr>
            <a:r>
              <a:rPr lang="en-US" sz="1800">
                <a:solidFill>
                  <a:srgbClr val="00007D"/>
                </a:solidFill>
              </a:rPr>
              <a:t>Annual fees are based on projected team size, coach salaries, equipment needs, and other factors. The goal is to keep fees as low as possible while meeting current and future obligations. </a:t>
            </a:r>
            <a:endParaRPr sz="1800">
              <a:solidFill>
                <a:srgbClr val="00007D"/>
              </a:solidFill>
            </a:endParaRPr>
          </a:p>
          <a:p>
            <a:pPr indent="-457200" lvl="0" marL="457200" marR="0" rtl="0" algn="l">
              <a:lnSpc>
                <a:spcPct val="115000"/>
              </a:lnSpc>
              <a:spcBef>
                <a:spcPts val="1000"/>
              </a:spcBef>
              <a:spcAft>
                <a:spcPts val="0"/>
              </a:spcAft>
              <a:buClr>
                <a:srgbClr val="00007D"/>
              </a:buClr>
              <a:buSzPts val="2000"/>
              <a:buChar char="•"/>
            </a:pPr>
            <a:r>
              <a:rPr lang="en-US" sz="2000">
                <a:solidFill>
                  <a:srgbClr val="00007D"/>
                </a:solidFill>
              </a:rPr>
              <a:t>Spring 2024 Team fee: </a:t>
            </a:r>
            <a:r>
              <a:rPr b="1" lang="en-US" sz="2000" u="sng">
                <a:solidFill>
                  <a:srgbClr val="00007D"/>
                </a:solidFill>
                <a:highlight>
                  <a:schemeClr val="lt1"/>
                </a:highlight>
              </a:rPr>
              <a:t>$1425</a:t>
            </a:r>
            <a:r>
              <a:rPr b="1" lang="en-US" sz="2000">
                <a:solidFill>
                  <a:srgbClr val="00007D"/>
                </a:solidFill>
                <a:highlight>
                  <a:schemeClr val="lt1"/>
                </a:highlight>
              </a:rPr>
              <a:t> - paid via check/cash </a:t>
            </a:r>
            <a:r>
              <a:rPr b="1" lang="en-US" sz="2000" u="sng">
                <a:solidFill>
                  <a:srgbClr val="00007D"/>
                </a:solidFill>
                <a:highlight>
                  <a:schemeClr val="lt1"/>
                </a:highlight>
              </a:rPr>
              <a:t>by 3/2/24</a:t>
            </a:r>
            <a:endParaRPr b="1" sz="2000" u="sng">
              <a:solidFill>
                <a:srgbClr val="00007D"/>
              </a:solidFill>
              <a:highlight>
                <a:schemeClr val="lt1"/>
              </a:highlight>
            </a:endParaRPr>
          </a:p>
          <a:p>
            <a:pPr indent="-457200" lvl="0" marL="457200" marR="0" rtl="0" algn="l">
              <a:lnSpc>
                <a:spcPct val="115000"/>
              </a:lnSpc>
              <a:spcBef>
                <a:spcPts val="1000"/>
              </a:spcBef>
              <a:spcAft>
                <a:spcPts val="0"/>
              </a:spcAft>
              <a:buClr>
                <a:srgbClr val="00007D"/>
              </a:buClr>
              <a:buSzPts val="2000"/>
              <a:buChar char="•"/>
            </a:pPr>
            <a:r>
              <a:rPr lang="en-US" sz="2000">
                <a:solidFill>
                  <a:srgbClr val="00007D"/>
                </a:solidFill>
              </a:rPr>
              <a:t>Payments made after 3/2/24 = additional $50 Late Fee</a:t>
            </a:r>
            <a:endParaRPr sz="2000">
              <a:solidFill>
                <a:srgbClr val="00007D"/>
              </a:solidFill>
            </a:endParaRPr>
          </a:p>
          <a:p>
            <a:pPr indent="-457200" lvl="0" marL="457200" marR="0" rtl="0" algn="l">
              <a:lnSpc>
                <a:spcPct val="115000"/>
              </a:lnSpc>
              <a:spcBef>
                <a:spcPts val="1000"/>
              </a:spcBef>
              <a:spcAft>
                <a:spcPts val="0"/>
              </a:spcAft>
              <a:buClr>
                <a:srgbClr val="00007D"/>
              </a:buClr>
              <a:buSzPts val="2000"/>
              <a:buChar char="•"/>
            </a:pPr>
            <a:r>
              <a:rPr lang="en-US" sz="2000">
                <a:solidFill>
                  <a:srgbClr val="00007D"/>
                </a:solidFill>
              </a:rPr>
              <a:t>All payments are non-refundable, regardless of circumstance.</a:t>
            </a:r>
            <a:endParaRPr sz="2000">
              <a:solidFill>
                <a:srgbClr val="00007D"/>
              </a:solidFill>
            </a:endParaRPr>
          </a:p>
          <a:p>
            <a:pPr indent="-457200" lvl="0" marL="457200" marR="0" rtl="0" algn="l">
              <a:lnSpc>
                <a:spcPct val="115000"/>
              </a:lnSpc>
              <a:spcBef>
                <a:spcPts val="1000"/>
              </a:spcBef>
              <a:spcAft>
                <a:spcPts val="0"/>
              </a:spcAft>
              <a:buClr>
                <a:srgbClr val="00007D"/>
              </a:buClr>
              <a:buSzPts val="2000"/>
              <a:buChar char="•"/>
            </a:pPr>
            <a:r>
              <a:rPr lang="en-US" sz="2000" u="sng">
                <a:solidFill>
                  <a:srgbClr val="00007D"/>
                </a:solidFill>
              </a:rPr>
              <a:t>Additional Costs:</a:t>
            </a:r>
            <a:r>
              <a:rPr b="1" lang="en-US" sz="2000">
                <a:solidFill>
                  <a:srgbClr val="00007D"/>
                </a:solidFill>
              </a:rPr>
              <a:t> </a:t>
            </a:r>
            <a:endParaRPr b="1" sz="2000">
              <a:solidFill>
                <a:srgbClr val="00007D"/>
              </a:solidFill>
            </a:endParaRPr>
          </a:p>
          <a:p>
            <a:pPr indent="-342900" lvl="1" marL="914400" marR="0" rtl="0" algn="l">
              <a:lnSpc>
                <a:spcPct val="115000"/>
              </a:lnSpc>
              <a:spcBef>
                <a:spcPts val="0"/>
              </a:spcBef>
              <a:spcAft>
                <a:spcPts val="0"/>
              </a:spcAft>
              <a:buClr>
                <a:srgbClr val="00007D"/>
              </a:buClr>
              <a:buSzPts val="1800"/>
              <a:buFont typeface="Arial"/>
              <a:buChar char="○"/>
            </a:pPr>
            <a:r>
              <a:rPr b="0" i="0" lang="en-US" sz="1800" u="none" cap="none" strike="noStrike">
                <a:solidFill>
                  <a:srgbClr val="00007D"/>
                </a:solidFill>
                <a:latin typeface="Arial"/>
                <a:ea typeface="Arial"/>
                <a:cs typeface="Arial"/>
                <a:sym typeface="Arial"/>
              </a:rPr>
              <a:t>Team Uni:</a:t>
            </a:r>
            <a:r>
              <a:rPr lang="en-US" sz="1800">
                <a:solidFill>
                  <a:srgbClr val="00007D"/>
                </a:solidFill>
              </a:rPr>
              <a:t> </a:t>
            </a:r>
            <a:r>
              <a:rPr b="0" i="0" lang="en-US" sz="1800" u="none" cap="none" strike="noStrike">
                <a:solidFill>
                  <a:srgbClr val="00007D"/>
                </a:solidFill>
                <a:latin typeface="Arial"/>
                <a:ea typeface="Arial"/>
                <a:cs typeface="Arial"/>
                <a:sym typeface="Arial"/>
              </a:rPr>
              <a:t>approx $100 </a:t>
            </a:r>
            <a:endParaRPr sz="1800">
              <a:solidFill>
                <a:srgbClr val="00007D"/>
              </a:solidFill>
            </a:endParaRPr>
          </a:p>
          <a:p>
            <a:pPr indent="-342900" lvl="1" marL="914400" marR="0" rtl="0" algn="l">
              <a:lnSpc>
                <a:spcPct val="115000"/>
              </a:lnSpc>
              <a:spcBef>
                <a:spcPts val="1000"/>
              </a:spcBef>
              <a:spcAft>
                <a:spcPts val="0"/>
              </a:spcAft>
              <a:buClr>
                <a:srgbClr val="00007D"/>
              </a:buClr>
              <a:buSzPts val="1800"/>
              <a:buChar char="○"/>
            </a:pPr>
            <a:r>
              <a:rPr lang="en-US" sz="1800">
                <a:solidFill>
                  <a:srgbClr val="00007D"/>
                </a:solidFill>
              </a:rPr>
              <a:t>EVSRA and Spring Training (package deal): $900 </a:t>
            </a:r>
            <a:endParaRPr sz="1800">
              <a:solidFill>
                <a:srgbClr val="00007D"/>
              </a:solidFill>
            </a:endParaRPr>
          </a:p>
          <a:p>
            <a:pPr indent="-342900" lvl="2" marL="1371600" marR="0" rtl="0" algn="l">
              <a:lnSpc>
                <a:spcPct val="115000"/>
              </a:lnSpc>
              <a:spcBef>
                <a:spcPts val="0"/>
              </a:spcBef>
              <a:spcAft>
                <a:spcPts val="0"/>
              </a:spcAft>
              <a:buClr>
                <a:srgbClr val="00007D"/>
              </a:buClr>
              <a:buSzPts val="1800"/>
              <a:buChar char="■"/>
            </a:pPr>
            <a:r>
              <a:rPr lang="en-US" sz="1800">
                <a:solidFill>
                  <a:srgbClr val="00007D"/>
                </a:solidFill>
              </a:rPr>
              <a:t>EVSRA (by itself): $250 </a:t>
            </a:r>
            <a:endParaRPr sz="1800">
              <a:solidFill>
                <a:srgbClr val="00007D"/>
              </a:solidFill>
            </a:endParaRPr>
          </a:p>
          <a:p>
            <a:pPr indent="-342900" lvl="2" marL="1371600" rtl="0" algn="l">
              <a:lnSpc>
                <a:spcPct val="115000"/>
              </a:lnSpc>
              <a:spcBef>
                <a:spcPts val="0"/>
              </a:spcBef>
              <a:spcAft>
                <a:spcPts val="0"/>
              </a:spcAft>
              <a:buClr>
                <a:srgbClr val="00007D"/>
              </a:buClr>
              <a:buSzPts val="1800"/>
              <a:buChar char="■"/>
            </a:pPr>
            <a:r>
              <a:rPr lang="en-US" sz="1800">
                <a:solidFill>
                  <a:srgbClr val="00007D"/>
                </a:solidFill>
              </a:rPr>
              <a:t>Spring Training (by itself): $800 </a:t>
            </a:r>
            <a:endParaRPr sz="1800">
              <a:solidFill>
                <a:srgbClr val="00007D"/>
              </a:solidFill>
            </a:endParaRPr>
          </a:p>
          <a:p>
            <a:pPr indent="-342900" lvl="1" marL="914400" rtl="0" algn="l">
              <a:lnSpc>
                <a:spcPct val="115000"/>
              </a:lnSpc>
              <a:spcBef>
                <a:spcPts val="1000"/>
              </a:spcBef>
              <a:spcAft>
                <a:spcPts val="0"/>
              </a:spcAft>
              <a:buClr>
                <a:srgbClr val="00007D"/>
              </a:buClr>
              <a:buSzPts val="1800"/>
              <a:buChar char="○"/>
            </a:pPr>
            <a:r>
              <a:rPr lang="en-US" sz="1800">
                <a:solidFill>
                  <a:srgbClr val="00007D"/>
                </a:solidFill>
              </a:rPr>
              <a:t>Stotesbury Cup: $500 (2 night stay in Philadelphia area)</a:t>
            </a:r>
            <a:endParaRPr sz="1800">
              <a:solidFill>
                <a:srgbClr val="00007D"/>
              </a:solidFill>
            </a:endParaRPr>
          </a:p>
          <a:p>
            <a:pPr indent="0" lvl="0" marL="1371600" rtl="0" algn="l">
              <a:lnSpc>
                <a:spcPct val="115000"/>
              </a:lnSpc>
              <a:spcBef>
                <a:spcPts val="0"/>
              </a:spcBef>
              <a:spcAft>
                <a:spcPts val="0"/>
              </a:spcAft>
              <a:buNone/>
            </a:pPr>
            <a:r>
              <a:t/>
            </a:r>
            <a:endParaRPr sz="2000">
              <a:solidFill>
                <a:srgbClr val="00007D"/>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descr="Logo&#10;&#10;Description automatically generated" id="147" name="Google Shape;147;g2bc58a87160_0_88"/>
          <p:cNvPicPr preferRelativeResize="0"/>
          <p:nvPr/>
        </p:nvPicPr>
        <p:blipFill rotWithShape="1">
          <a:blip r:embed="rId3">
            <a:alphaModFix/>
          </a:blip>
          <a:srcRect b="0" l="0" r="0" t="0"/>
          <a:stretch/>
        </p:blipFill>
        <p:spPr>
          <a:xfrm>
            <a:off x="0" y="313952"/>
            <a:ext cx="1937225" cy="1512279"/>
          </a:xfrm>
          <a:prstGeom prst="rect">
            <a:avLst/>
          </a:prstGeom>
          <a:noFill/>
          <a:ln>
            <a:noFill/>
          </a:ln>
        </p:spPr>
      </p:pic>
      <p:sp>
        <p:nvSpPr>
          <p:cNvPr id="148" name="Google Shape;148;g2bc58a87160_0_88"/>
          <p:cNvSpPr txBox="1"/>
          <p:nvPr/>
        </p:nvSpPr>
        <p:spPr>
          <a:xfrm>
            <a:off x="2619350" y="288000"/>
            <a:ext cx="83322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lang="en-US" sz="4200">
                <a:solidFill>
                  <a:srgbClr val="002060"/>
                </a:solidFill>
              </a:rPr>
              <a:t>EVSRA Regatta </a:t>
            </a:r>
            <a:r>
              <a:rPr lang="en-US" sz="4200">
                <a:solidFill>
                  <a:srgbClr val="002060"/>
                </a:solidFill>
              </a:rPr>
              <a:t>(Season opener)</a:t>
            </a:r>
            <a:r>
              <a:rPr b="1" lang="en-US" sz="4200">
                <a:solidFill>
                  <a:srgbClr val="002060"/>
                </a:solidFill>
              </a:rPr>
              <a:t> </a:t>
            </a:r>
            <a:r>
              <a:rPr lang="en-US" sz="4200">
                <a:solidFill>
                  <a:srgbClr val="002060"/>
                </a:solidFill>
              </a:rPr>
              <a:t> </a:t>
            </a:r>
            <a:endParaRPr sz="4200">
              <a:solidFill>
                <a:srgbClr val="002060"/>
              </a:solidFill>
            </a:endParaRPr>
          </a:p>
          <a:p>
            <a:pPr indent="0" lvl="0" marL="0" marR="0" rtl="0" algn="l">
              <a:lnSpc>
                <a:spcPct val="100000"/>
              </a:lnSpc>
              <a:spcBef>
                <a:spcPts val="0"/>
              </a:spcBef>
              <a:spcAft>
                <a:spcPts val="0"/>
              </a:spcAft>
              <a:buClr>
                <a:srgbClr val="000000"/>
              </a:buClr>
              <a:buSzPts val="4800"/>
              <a:buFont typeface="Arial"/>
              <a:buNone/>
            </a:pPr>
            <a:r>
              <a:rPr lang="en-US" sz="4200">
                <a:solidFill>
                  <a:srgbClr val="002060"/>
                </a:solidFill>
              </a:rPr>
              <a:t>&amp; </a:t>
            </a:r>
            <a:r>
              <a:rPr b="1" i="0" lang="en-US" sz="4200" u="none" cap="none" strike="noStrike">
                <a:solidFill>
                  <a:srgbClr val="002060"/>
                </a:solidFill>
              </a:rPr>
              <a:t>Spring</a:t>
            </a:r>
            <a:r>
              <a:rPr b="1" lang="en-US" sz="4200">
                <a:solidFill>
                  <a:srgbClr val="002060"/>
                </a:solidFill>
              </a:rPr>
              <a:t> Training</a:t>
            </a:r>
            <a:endParaRPr b="1" sz="4200">
              <a:solidFill>
                <a:srgbClr val="002060"/>
              </a:solidFill>
            </a:endParaRPr>
          </a:p>
        </p:txBody>
      </p:sp>
      <p:sp>
        <p:nvSpPr>
          <p:cNvPr id="149" name="Google Shape;149;g2bc58a87160_0_88"/>
          <p:cNvSpPr/>
          <p:nvPr/>
        </p:nvSpPr>
        <p:spPr>
          <a:xfrm>
            <a:off x="1937227" y="1836910"/>
            <a:ext cx="60960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2060"/>
              </a:solidFill>
              <a:latin typeface="Arial"/>
              <a:ea typeface="Arial"/>
              <a:cs typeface="Arial"/>
              <a:sym typeface="Arial"/>
            </a:endParaRPr>
          </a:p>
        </p:txBody>
      </p:sp>
      <p:sp>
        <p:nvSpPr>
          <p:cNvPr id="150" name="Google Shape;150;g2bc58a87160_0_88"/>
          <p:cNvSpPr/>
          <p:nvPr/>
        </p:nvSpPr>
        <p:spPr>
          <a:xfrm>
            <a:off x="402500" y="2129300"/>
            <a:ext cx="11355600" cy="4093500"/>
          </a:xfrm>
          <a:prstGeom prst="rect">
            <a:avLst/>
          </a:prstGeom>
          <a:noFill/>
          <a:ln>
            <a:noFill/>
          </a:ln>
        </p:spPr>
        <p:txBody>
          <a:bodyPr anchorCtr="0" anchor="t" bIns="45700" lIns="91425" spcFirstLastPara="1" rIns="91425" wrap="square" tIns="45700">
            <a:noAutofit/>
          </a:bodyPr>
          <a:lstStyle/>
          <a:p>
            <a:pPr indent="-482600" lvl="0" marL="457200" marR="0" rtl="0" algn="l">
              <a:lnSpc>
                <a:spcPct val="100000"/>
              </a:lnSpc>
              <a:spcBef>
                <a:spcPts val="0"/>
              </a:spcBef>
              <a:spcAft>
                <a:spcPts val="0"/>
              </a:spcAft>
              <a:buClr>
                <a:srgbClr val="00007D"/>
              </a:buClr>
              <a:buSzPts val="2400"/>
              <a:buChar char="•"/>
            </a:pPr>
            <a:r>
              <a:rPr b="1" lang="en-US" sz="2400">
                <a:solidFill>
                  <a:srgbClr val="00007D"/>
                </a:solidFill>
              </a:rPr>
              <a:t>EVSRA Regatta - Elizabeth City, NC</a:t>
            </a:r>
            <a:endParaRPr b="1" sz="2400">
              <a:solidFill>
                <a:srgbClr val="00007D"/>
              </a:solidFill>
            </a:endParaRPr>
          </a:p>
          <a:p>
            <a:pPr indent="-355600" lvl="1" marL="914400" marR="0" rtl="0" algn="l">
              <a:lnSpc>
                <a:spcPct val="100000"/>
              </a:lnSpc>
              <a:spcBef>
                <a:spcPts val="1000"/>
              </a:spcBef>
              <a:spcAft>
                <a:spcPts val="0"/>
              </a:spcAft>
              <a:buClr>
                <a:srgbClr val="00007D"/>
              </a:buClr>
              <a:buSzPts val="2000"/>
              <a:buChar char="○"/>
            </a:pPr>
            <a:r>
              <a:rPr lang="en-US" sz="2000">
                <a:solidFill>
                  <a:srgbClr val="00007D"/>
                </a:solidFill>
              </a:rPr>
              <a:t>Travel Saturday morning (5:30 AM departure) March 23rd </a:t>
            </a:r>
            <a:endParaRPr sz="2000">
              <a:solidFill>
                <a:srgbClr val="00007D"/>
              </a:solidFill>
            </a:endParaRPr>
          </a:p>
          <a:p>
            <a:pPr indent="-355600" lvl="1" marL="914400" marR="0" rtl="0" algn="l">
              <a:lnSpc>
                <a:spcPct val="100000"/>
              </a:lnSpc>
              <a:spcBef>
                <a:spcPts val="1000"/>
              </a:spcBef>
              <a:spcAft>
                <a:spcPts val="0"/>
              </a:spcAft>
              <a:buClr>
                <a:srgbClr val="00007D"/>
              </a:buClr>
              <a:buSzPts val="2000"/>
              <a:buChar char="○"/>
            </a:pPr>
            <a:r>
              <a:rPr lang="en-US" sz="2000">
                <a:solidFill>
                  <a:srgbClr val="00007D"/>
                </a:solidFill>
              </a:rPr>
              <a:t>Regatta March 23rd </a:t>
            </a:r>
            <a:endParaRPr sz="2000">
              <a:solidFill>
                <a:srgbClr val="00007D"/>
              </a:solidFill>
            </a:endParaRPr>
          </a:p>
          <a:p>
            <a:pPr indent="-355600" lvl="1" marL="914400" marR="0" rtl="0" algn="l">
              <a:lnSpc>
                <a:spcPct val="100000"/>
              </a:lnSpc>
              <a:spcBef>
                <a:spcPts val="1000"/>
              </a:spcBef>
              <a:spcAft>
                <a:spcPts val="0"/>
              </a:spcAft>
              <a:buClr>
                <a:srgbClr val="00007D"/>
              </a:buClr>
              <a:buSzPts val="2000"/>
              <a:buChar char="○"/>
            </a:pPr>
            <a:r>
              <a:rPr lang="en-US" sz="2000">
                <a:solidFill>
                  <a:srgbClr val="00007D"/>
                </a:solidFill>
              </a:rPr>
              <a:t>Depart from Elizabeth City to Spring Training</a:t>
            </a:r>
            <a:endParaRPr sz="2000">
              <a:solidFill>
                <a:srgbClr val="00007D"/>
              </a:solidFill>
            </a:endParaRPr>
          </a:p>
          <a:p>
            <a:pPr indent="0" lvl="0" marL="914400" marR="0" rtl="0" algn="l">
              <a:lnSpc>
                <a:spcPct val="100000"/>
              </a:lnSpc>
              <a:spcBef>
                <a:spcPts val="0"/>
              </a:spcBef>
              <a:spcAft>
                <a:spcPts val="0"/>
              </a:spcAft>
              <a:buNone/>
            </a:pPr>
            <a:r>
              <a:rPr i="1" lang="en-US" sz="1800">
                <a:solidFill>
                  <a:srgbClr val="00007D"/>
                </a:solidFill>
              </a:rPr>
              <a:t>NOTE: </a:t>
            </a:r>
            <a:r>
              <a:rPr i="1" lang="en-US" sz="1800">
                <a:solidFill>
                  <a:srgbClr val="00007D"/>
                </a:solidFill>
              </a:rPr>
              <a:t>If not attending Bob Cooper, parent must pick up rower in NC (4 hrs from Ashburn)</a:t>
            </a:r>
            <a:endParaRPr i="1" sz="1800">
              <a:solidFill>
                <a:srgbClr val="00007D"/>
              </a:solidFill>
            </a:endParaRPr>
          </a:p>
          <a:p>
            <a:pPr indent="-482600" lvl="0" marL="457200" marR="0" rtl="0" algn="l">
              <a:lnSpc>
                <a:spcPct val="100000"/>
              </a:lnSpc>
              <a:spcBef>
                <a:spcPts val="1500"/>
              </a:spcBef>
              <a:spcAft>
                <a:spcPts val="0"/>
              </a:spcAft>
              <a:buClr>
                <a:srgbClr val="00007D"/>
              </a:buClr>
              <a:buSzPts val="2400"/>
              <a:buChar char="•"/>
            </a:pPr>
            <a:r>
              <a:rPr b="1" lang="en-US" sz="2400">
                <a:solidFill>
                  <a:srgbClr val="00007D"/>
                </a:solidFill>
              </a:rPr>
              <a:t>Spring Training - Bob Cooper </a:t>
            </a:r>
            <a:endParaRPr b="1" sz="2400">
              <a:solidFill>
                <a:srgbClr val="00007D"/>
              </a:solidFill>
            </a:endParaRPr>
          </a:p>
          <a:p>
            <a:pPr indent="-355600" lvl="1" marL="914400" marR="0" rtl="0" algn="l">
              <a:lnSpc>
                <a:spcPct val="100000"/>
              </a:lnSpc>
              <a:spcBef>
                <a:spcPts val="1000"/>
              </a:spcBef>
              <a:spcAft>
                <a:spcPts val="0"/>
              </a:spcAft>
              <a:buClr>
                <a:srgbClr val="00007D"/>
              </a:buClr>
              <a:buSzPts val="2000"/>
              <a:buChar char="○"/>
            </a:pPr>
            <a:r>
              <a:rPr lang="en-US" sz="2000">
                <a:solidFill>
                  <a:srgbClr val="00007D"/>
                </a:solidFill>
              </a:rPr>
              <a:t>L</a:t>
            </a:r>
            <a:r>
              <a:rPr lang="en-US" sz="2000">
                <a:solidFill>
                  <a:srgbClr val="00007D"/>
                </a:solidFill>
              </a:rPr>
              <a:t>ocated</a:t>
            </a:r>
            <a:r>
              <a:rPr lang="en-US" sz="2000">
                <a:solidFill>
                  <a:srgbClr val="00007D"/>
                </a:solidFill>
              </a:rPr>
              <a:t> in Summerton, SC on Lake Marion</a:t>
            </a:r>
            <a:endParaRPr sz="2000">
              <a:solidFill>
                <a:srgbClr val="00007D"/>
              </a:solidFill>
            </a:endParaRPr>
          </a:p>
          <a:p>
            <a:pPr indent="-355600" lvl="1" marL="914400" marR="0" rtl="0" algn="l">
              <a:lnSpc>
                <a:spcPct val="100000"/>
              </a:lnSpc>
              <a:spcBef>
                <a:spcPts val="1000"/>
              </a:spcBef>
              <a:spcAft>
                <a:spcPts val="0"/>
              </a:spcAft>
              <a:buClr>
                <a:srgbClr val="00007D"/>
              </a:buClr>
              <a:buSzPts val="2000"/>
              <a:buChar char="○"/>
            </a:pPr>
            <a:r>
              <a:rPr lang="en-US" sz="2000">
                <a:solidFill>
                  <a:srgbClr val="00007D"/>
                </a:solidFill>
              </a:rPr>
              <a:t>March 24-29</a:t>
            </a:r>
            <a:endParaRPr sz="2000">
              <a:solidFill>
                <a:srgbClr val="00007D"/>
              </a:solidFill>
            </a:endParaRPr>
          </a:p>
          <a:p>
            <a:pPr indent="-355600" lvl="1" marL="914400" marR="0" rtl="0" algn="l">
              <a:lnSpc>
                <a:spcPct val="100000"/>
              </a:lnSpc>
              <a:spcBef>
                <a:spcPts val="1000"/>
              </a:spcBef>
              <a:spcAft>
                <a:spcPts val="0"/>
              </a:spcAft>
              <a:buClr>
                <a:srgbClr val="00007D"/>
              </a:buClr>
              <a:buSzPts val="2000"/>
              <a:buChar char="○"/>
            </a:pPr>
            <a:r>
              <a:rPr lang="en-US" sz="2000">
                <a:solidFill>
                  <a:srgbClr val="00007D"/>
                </a:solidFill>
              </a:rPr>
              <a:t>Incredible value - rowers get a full season of training in one week</a:t>
            </a:r>
            <a:endParaRPr sz="2000">
              <a:solidFill>
                <a:srgbClr val="00007D"/>
              </a:solidFill>
            </a:endParaRPr>
          </a:p>
          <a:p>
            <a:pPr indent="0" lvl="0" marL="0" marR="0" rtl="0" algn="l">
              <a:lnSpc>
                <a:spcPct val="100000"/>
              </a:lnSpc>
              <a:spcBef>
                <a:spcPts val="1000"/>
              </a:spcBef>
              <a:spcAft>
                <a:spcPts val="0"/>
              </a:spcAft>
              <a:buNone/>
            </a:pPr>
            <a:r>
              <a:t/>
            </a:r>
            <a:endParaRPr sz="2400">
              <a:solidFill>
                <a:srgbClr val="00007D"/>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descr="Logo&#10;&#10;Description automatically generated" id="155" name="Google Shape;155;g2bc58a87160_0_99"/>
          <p:cNvPicPr preferRelativeResize="0"/>
          <p:nvPr/>
        </p:nvPicPr>
        <p:blipFill rotWithShape="1">
          <a:blip r:embed="rId3">
            <a:alphaModFix/>
          </a:blip>
          <a:srcRect b="0" l="0" r="0" t="0"/>
          <a:stretch/>
        </p:blipFill>
        <p:spPr>
          <a:xfrm>
            <a:off x="0" y="313952"/>
            <a:ext cx="1937225" cy="1512279"/>
          </a:xfrm>
          <a:prstGeom prst="rect">
            <a:avLst/>
          </a:prstGeom>
          <a:noFill/>
          <a:ln>
            <a:noFill/>
          </a:ln>
        </p:spPr>
      </p:pic>
      <p:sp>
        <p:nvSpPr>
          <p:cNvPr id="156" name="Google Shape;156;g2bc58a87160_0_99"/>
          <p:cNvSpPr/>
          <p:nvPr/>
        </p:nvSpPr>
        <p:spPr>
          <a:xfrm>
            <a:off x="1937227" y="1836910"/>
            <a:ext cx="60960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2060"/>
              </a:solidFill>
              <a:latin typeface="Arial"/>
              <a:ea typeface="Arial"/>
              <a:cs typeface="Arial"/>
              <a:sym typeface="Arial"/>
            </a:endParaRPr>
          </a:p>
        </p:txBody>
      </p:sp>
      <p:sp>
        <p:nvSpPr>
          <p:cNvPr id="157" name="Google Shape;157;g2bc58a87160_0_99"/>
          <p:cNvSpPr/>
          <p:nvPr/>
        </p:nvSpPr>
        <p:spPr>
          <a:xfrm>
            <a:off x="402500" y="1885425"/>
            <a:ext cx="10734000" cy="4682400"/>
          </a:xfrm>
          <a:prstGeom prst="rect">
            <a:avLst/>
          </a:prstGeom>
          <a:noFill/>
          <a:ln>
            <a:noFill/>
          </a:ln>
        </p:spPr>
        <p:txBody>
          <a:bodyPr anchorCtr="0" anchor="t" bIns="45700" lIns="91425" spcFirstLastPara="1" rIns="91425" wrap="square" tIns="45700">
            <a:noAutofit/>
          </a:bodyPr>
          <a:lstStyle/>
          <a:p>
            <a:pPr indent="-482600" lvl="0" marL="457200" marR="0" rtl="0" algn="l">
              <a:lnSpc>
                <a:spcPct val="100000"/>
              </a:lnSpc>
              <a:spcBef>
                <a:spcPts val="0"/>
              </a:spcBef>
              <a:spcAft>
                <a:spcPts val="0"/>
              </a:spcAft>
              <a:buClr>
                <a:srgbClr val="00007D"/>
              </a:buClr>
              <a:buSzPts val="2400"/>
              <a:buChar char="•"/>
            </a:pPr>
            <a:r>
              <a:rPr b="1" lang="en-US" sz="2400">
                <a:solidFill>
                  <a:srgbClr val="00007D"/>
                </a:solidFill>
              </a:rPr>
              <a:t>US Rowing:</a:t>
            </a:r>
            <a:r>
              <a:rPr lang="en-US" sz="2400">
                <a:solidFill>
                  <a:srgbClr val="00007D"/>
                </a:solidFill>
              </a:rPr>
              <a:t> Rowers must register with US Rowing and link membership to Briar Woods Crew Club to be </a:t>
            </a:r>
            <a:r>
              <a:rPr lang="en-US" sz="2400">
                <a:solidFill>
                  <a:srgbClr val="00007D"/>
                </a:solidFill>
              </a:rPr>
              <a:t>eligible to participate in regattas</a:t>
            </a:r>
            <a:endParaRPr sz="2400">
              <a:solidFill>
                <a:srgbClr val="00007D"/>
              </a:solidFill>
            </a:endParaRPr>
          </a:p>
          <a:p>
            <a:pPr indent="0" lvl="0" marL="457200" marR="0" rtl="0" algn="l">
              <a:lnSpc>
                <a:spcPct val="100000"/>
              </a:lnSpc>
              <a:spcBef>
                <a:spcPts val="0"/>
              </a:spcBef>
              <a:spcAft>
                <a:spcPts val="0"/>
              </a:spcAft>
              <a:buNone/>
            </a:pPr>
            <a:r>
              <a:t/>
            </a:r>
            <a:endParaRPr sz="1800">
              <a:solidFill>
                <a:srgbClr val="00007D"/>
              </a:solidFill>
            </a:endParaRPr>
          </a:p>
          <a:p>
            <a:pPr indent="-482600" lvl="0" marL="457200" marR="0" rtl="0" algn="l">
              <a:lnSpc>
                <a:spcPct val="100000"/>
              </a:lnSpc>
              <a:spcBef>
                <a:spcPts val="0"/>
              </a:spcBef>
              <a:spcAft>
                <a:spcPts val="0"/>
              </a:spcAft>
              <a:buClr>
                <a:srgbClr val="00007D"/>
              </a:buClr>
              <a:buSzPts val="2400"/>
              <a:buChar char="•"/>
            </a:pPr>
            <a:r>
              <a:rPr b="1" lang="en-US" sz="2400">
                <a:solidFill>
                  <a:srgbClr val="00007D"/>
                </a:solidFill>
              </a:rPr>
              <a:t>Fundraising </a:t>
            </a:r>
            <a:r>
              <a:rPr b="1" lang="en-US" sz="2400">
                <a:solidFill>
                  <a:srgbClr val="00007D"/>
                </a:solidFill>
              </a:rPr>
              <a:t>opportunities</a:t>
            </a:r>
            <a:r>
              <a:rPr b="1" lang="en-US" sz="2400">
                <a:solidFill>
                  <a:srgbClr val="00007D"/>
                </a:solidFill>
              </a:rPr>
              <a:t>:</a:t>
            </a:r>
            <a:endParaRPr sz="2400">
              <a:solidFill>
                <a:srgbClr val="00007D"/>
              </a:solidFill>
            </a:endParaRPr>
          </a:p>
          <a:p>
            <a:pPr indent="-355600" lvl="1" marL="914400" marR="0" rtl="0" algn="l">
              <a:lnSpc>
                <a:spcPct val="100000"/>
              </a:lnSpc>
              <a:spcBef>
                <a:spcPts val="0"/>
              </a:spcBef>
              <a:spcAft>
                <a:spcPts val="0"/>
              </a:spcAft>
              <a:buClr>
                <a:srgbClr val="00007D"/>
              </a:buClr>
              <a:buSzPts val="2000"/>
              <a:buChar char="○"/>
            </a:pPr>
            <a:r>
              <a:rPr lang="en-US" sz="2000">
                <a:solidFill>
                  <a:srgbClr val="00007D"/>
                </a:solidFill>
              </a:rPr>
              <a:t>Erg-a-thon </a:t>
            </a:r>
            <a:endParaRPr sz="2000">
              <a:solidFill>
                <a:srgbClr val="00007D"/>
              </a:solidFill>
            </a:endParaRPr>
          </a:p>
          <a:p>
            <a:pPr indent="-355600" lvl="1" marL="914400" marR="0" rtl="0" algn="l">
              <a:lnSpc>
                <a:spcPct val="100000"/>
              </a:lnSpc>
              <a:spcBef>
                <a:spcPts val="0"/>
              </a:spcBef>
              <a:spcAft>
                <a:spcPts val="0"/>
              </a:spcAft>
              <a:buClr>
                <a:srgbClr val="00007D"/>
              </a:buClr>
              <a:buSzPts val="2000"/>
              <a:buChar char="○"/>
            </a:pPr>
            <a:r>
              <a:rPr lang="en-US" sz="2000">
                <a:solidFill>
                  <a:srgbClr val="00007D"/>
                </a:solidFill>
              </a:rPr>
              <a:t>Spirit Wear Gear - PJ pants, beanies, hoodies, etc </a:t>
            </a:r>
            <a:endParaRPr sz="2000">
              <a:solidFill>
                <a:srgbClr val="00007D"/>
              </a:solidFill>
            </a:endParaRPr>
          </a:p>
          <a:p>
            <a:pPr indent="-355600" lvl="1" marL="914400" rtl="0" algn="l">
              <a:spcBef>
                <a:spcPts val="0"/>
              </a:spcBef>
              <a:spcAft>
                <a:spcPts val="0"/>
              </a:spcAft>
              <a:buClr>
                <a:srgbClr val="00007D"/>
              </a:buClr>
              <a:buSzPts val="2000"/>
              <a:buChar char="○"/>
            </a:pPr>
            <a:r>
              <a:rPr lang="en-US" sz="2000">
                <a:solidFill>
                  <a:srgbClr val="00007D"/>
                </a:solidFill>
              </a:rPr>
              <a:t>Overstock/Vintage sales</a:t>
            </a:r>
            <a:endParaRPr sz="2000">
              <a:solidFill>
                <a:srgbClr val="00007D"/>
              </a:solidFill>
            </a:endParaRPr>
          </a:p>
          <a:p>
            <a:pPr indent="-355600" lvl="1" marL="914400" rtl="0" algn="l">
              <a:spcBef>
                <a:spcPts val="0"/>
              </a:spcBef>
              <a:spcAft>
                <a:spcPts val="0"/>
              </a:spcAft>
              <a:buClr>
                <a:srgbClr val="00007D"/>
              </a:buClr>
              <a:buSzPts val="2000"/>
              <a:buChar char="○"/>
            </a:pPr>
            <a:r>
              <a:rPr lang="en-US" sz="2000">
                <a:solidFill>
                  <a:srgbClr val="00007D"/>
                </a:solidFill>
              </a:rPr>
              <a:t>Shoe donations </a:t>
            </a:r>
            <a:endParaRPr sz="2000">
              <a:solidFill>
                <a:srgbClr val="00007D"/>
              </a:solidFill>
            </a:endParaRPr>
          </a:p>
          <a:p>
            <a:pPr indent="-355600" lvl="1" marL="914400" rtl="0" algn="l">
              <a:spcBef>
                <a:spcPts val="0"/>
              </a:spcBef>
              <a:spcAft>
                <a:spcPts val="0"/>
              </a:spcAft>
              <a:buClr>
                <a:srgbClr val="00007D"/>
              </a:buClr>
              <a:buSzPts val="2000"/>
              <a:buChar char="○"/>
            </a:pPr>
            <a:r>
              <a:rPr lang="en-US" sz="2000">
                <a:solidFill>
                  <a:srgbClr val="00007D"/>
                </a:solidFill>
              </a:rPr>
              <a:t>Poinsettia sales</a:t>
            </a:r>
            <a:endParaRPr sz="2000">
              <a:solidFill>
                <a:srgbClr val="00007D"/>
              </a:solidFill>
            </a:endParaRPr>
          </a:p>
          <a:p>
            <a:pPr indent="-355600" lvl="1" marL="914400" marR="0" rtl="0" algn="l">
              <a:lnSpc>
                <a:spcPct val="100000"/>
              </a:lnSpc>
              <a:spcBef>
                <a:spcPts val="0"/>
              </a:spcBef>
              <a:spcAft>
                <a:spcPts val="0"/>
              </a:spcAft>
              <a:buClr>
                <a:srgbClr val="00007D"/>
              </a:buClr>
              <a:buSzPts val="2000"/>
              <a:buChar char="○"/>
            </a:pPr>
            <a:r>
              <a:rPr lang="en-US" sz="2000">
                <a:solidFill>
                  <a:srgbClr val="00007D"/>
                </a:solidFill>
              </a:rPr>
              <a:t>Super Bowl Squares</a:t>
            </a:r>
            <a:endParaRPr sz="2000">
              <a:solidFill>
                <a:srgbClr val="00007D"/>
              </a:solidFill>
            </a:endParaRPr>
          </a:p>
          <a:p>
            <a:pPr indent="0" lvl="0" marL="457200" rtl="0" algn="l">
              <a:spcBef>
                <a:spcPts val="0"/>
              </a:spcBef>
              <a:spcAft>
                <a:spcPts val="0"/>
              </a:spcAft>
              <a:buNone/>
            </a:pPr>
            <a:r>
              <a:t/>
            </a:r>
            <a:endParaRPr sz="1800">
              <a:solidFill>
                <a:srgbClr val="00007D"/>
              </a:solidFill>
            </a:endParaRPr>
          </a:p>
          <a:p>
            <a:pPr indent="-482600" lvl="0" marL="457200" rtl="0" algn="l">
              <a:spcBef>
                <a:spcPts val="0"/>
              </a:spcBef>
              <a:spcAft>
                <a:spcPts val="0"/>
              </a:spcAft>
              <a:buClr>
                <a:srgbClr val="00007D"/>
              </a:buClr>
              <a:buSzPts val="2400"/>
              <a:buChar char="•"/>
            </a:pPr>
            <a:r>
              <a:rPr b="1" lang="en-US" sz="2400">
                <a:solidFill>
                  <a:srgbClr val="00007D"/>
                </a:solidFill>
              </a:rPr>
              <a:t>Looking for Corporate Sponsorships </a:t>
            </a:r>
            <a:r>
              <a:rPr b="1" lang="en-US" sz="2400">
                <a:solidFill>
                  <a:srgbClr val="00007D"/>
                </a:solidFill>
              </a:rPr>
              <a:t> </a:t>
            </a:r>
            <a:endParaRPr b="1" sz="2400">
              <a:solidFill>
                <a:srgbClr val="00007D"/>
              </a:solidFill>
            </a:endParaRPr>
          </a:p>
          <a:p>
            <a:pPr indent="0" lvl="0" marL="457200" marR="0" rtl="0" algn="l">
              <a:lnSpc>
                <a:spcPct val="100000"/>
              </a:lnSpc>
              <a:spcBef>
                <a:spcPts val="0"/>
              </a:spcBef>
              <a:spcAft>
                <a:spcPts val="0"/>
              </a:spcAft>
              <a:buNone/>
            </a:pPr>
            <a:r>
              <a:t/>
            </a:r>
            <a:endParaRPr b="1" sz="1800">
              <a:solidFill>
                <a:srgbClr val="00007D"/>
              </a:solidFill>
            </a:endParaRPr>
          </a:p>
          <a:p>
            <a:pPr indent="-482600" lvl="0" marL="457200" marR="0" rtl="0" algn="l">
              <a:lnSpc>
                <a:spcPct val="100000"/>
              </a:lnSpc>
              <a:spcBef>
                <a:spcPts val="0"/>
              </a:spcBef>
              <a:spcAft>
                <a:spcPts val="0"/>
              </a:spcAft>
              <a:buClr>
                <a:srgbClr val="00007D"/>
              </a:buClr>
              <a:buSzPts val="2400"/>
              <a:buChar char="•"/>
            </a:pPr>
            <a:r>
              <a:rPr b="1" lang="en-US" sz="2400">
                <a:solidFill>
                  <a:srgbClr val="00007D"/>
                </a:solidFill>
              </a:rPr>
              <a:t>Summer Camp </a:t>
            </a:r>
            <a:r>
              <a:rPr lang="en-US" sz="2400">
                <a:solidFill>
                  <a:srgbClr val="00007D"/>
                </a:solidFill>
              </a:rPr>
              <a:t>- Beaver Dam Boathouse July 15-19 and July 22-26</a:t>
            </a:r>
            <a:endParaRPr sz="2400">
              <a:solidFill>
                <a:srgbClr val="00007D"/>
              </a:solidFill>
            </a:endParaRPr>
          </a:p>
        </p:txBody>
      </p:sp>
      <p:sp>
        <p:nvSpPr>
          <p:cNvPr id="158" name="Google Shape;158;g2bc58a87160_0_99"/>
          <p:cNvSpPr txBox="1"/>
          <p:nvPr/>
        </p:nvSpPr>
        <p:spPr>
          <a:xfrm>
            <a:off x="6235500" y="288000"/>
            <a:ext cx="46308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lang="en-US" sz="4800">
                <a:solidFill>
                  <a:srgbClr val="002060"/>
                </a:solidFill>
              </a:rPr>
              <a:t>Additional Items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rchiveVTI">
  <a:themeElements>
    <a:clrScheme name="Archive">
      <a:dk1>
        <a:srgbClr val="000000"/>
      </a:dk1>
      <a:lt1>
        <a:srgbClr val="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2021-11-30T12:36:42Z</dcterms:created>
  <dc:creator>Brian Huppert</dc:creator>
</cp:coreProperties>
</file>